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74" r:id="rId11"/>
    <p:sldId id="263" r:id="rId12"/>
    <p:sldId id="264" r:id="rId13"/>
    <p:sldId id="270" r:id="rId14"/>
    <p:sldId id="269" r:id="rId15"/>
    <p:sldId id="271" r:id="rId16"/>
    <p:sldId id="265" r:id="rId17"/>
    <p:sldId id="266" r:id="rId18"/>
    <p:sldId id="285" r:id="rId19"/>
    <p:sldId id="267" r:id="rId20"/>
    <p:sldId id="268" r:id="rId21"/>
    <p:sldId id="290" r:id="rId22"/>
    <p:sldId id="291" r:id="rId23"/>
    <p:sldId id="292" r:id="rId24"/>
    <p:sldId id="294" r:id="rId25"/>
    <p:sldId id="295" r:id="rId26"/>
    <p:sldId id="27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73"/>
        <p:guide pos="38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普通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微信图片_202111292153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85680" y="98425"/>
            <a:ext cx="2211070" cy="86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普通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88.xml"/><Relationship Id="rId23" Type="http://schemas.openxmlformats.org/officeDocument/2006/relationships/tags" Target="../tags/tag87.xml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tags" Target="../tags/tag66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2" Type="http://schemas.openxmlformats.org/officeDocument/2006/relationships/image" Target="../media/image4.png"/><Relationship Id="rId1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2" Type="http://schemas.openxmlformats.org/officeDocument/2006/relationships/image" Target="../media/image4.png"/><Relationship Id="rId1" Type="http://schemas.openxmlformats.org/officeDocument/2006/relationships/tags" Target="../tags/tag9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12.jpeg"/><Relationship Id="rId1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4360" y="4906645"/>
            <a:ext cx="5320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大赛规则介绍</a:t>
            </a:r>
            <a:endParaRPr lang="zh-CN" altLang="zh-C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isľíḓê"/>
          <p:cNvSpPr/>
          <p:nvPr/>
        </p:nvSpPr>
        <p:spPr>
          <a:xfrm>
            <a:off x="891540" y="2287905"/>
            <a:ext cx="10836275" cy="3100705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65250" y="2695575"/>
            <a:ext cx="9190990" cy="1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AFEFF"/>
                </a:solidFill>
              </a14:hiddenFill>
            </a:ext>
          </a:extLst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作品格式为mp4、flv、mov等视频标准格式，时长在5分钟以内，分辨率不得小于720×576，手机拍摄建议调至最高分辨率。</a:t>
            </a:r>
            <a:endParaRPr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0">
            <a:off x="891540" y="1465580"/>
            <a:ext cx="3430270" cy="514350"/>
            <a:chOff x="4452173" y="720606"/>
            <a:chExt cx="1134214" cy="385763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2173" y="720606"/>
              <a:ext cx="1134214" cy="385763"/>
              <a:chOff x="2099498" y="1186788"/>
              <a:chExt cx="1134214" cy="38576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099498" y="1186788"/>
                <a:ext cx="1134214" cy="38576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143750" y="1212584"/>
                <a:ext cx="1052212" cy="319506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538861" y="759599"/>
              <a:ext cx="960840" cy="315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35">
                  <a:solidFill>
                    <a:prstClr val="white"/>
                  </a:solidFill>
                  <a:latin typeface="微软雅黑" panose="020B0503020204020204" pitchFamily="34" charset="-122"/>
                </a:rPr>
                <a:t>短视频作品</a:t>
              </a:r>
              <a:r>
                <a:rPr lang="zh-CN" altLang="en-US" sz="2135">
                  <a:solidFill>
                    <a:prstClr val="white"/>
                  </a:solidFill>
                  <a:latin typeface="微软雅黑" panose="020B0503020204020204" pitchFamily="34" charset="-122"/>
                </a:rPr>
                <a:t>要求</a:t>
              </a:r>
              <a:endParaRPr lang="zh-CN" altLang="en-US" sz="2135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32976" y="1724251"/>
            <a:ext cx="2109837" cy="2107325"/>
            <a:chOff x="5892251" y="3812381"/>
            <a:chExt cx="1764292" cy="1762192"/>
          </a:xfrm>
        </p:grpSpPr>
        <p:sp>
          <p:nvSpPr>
            <p:cNvPr id="5" name="Freeform 60"/>
            <p:cNvSpPr>
              <a:spLocks noEditPoints="1"/>
            </p:cNvSpPr>
            <p:nvPr/>
          </p:nvSpPr>
          <p:spPr bwMode="auto">
            <a:xfrm>
              <a:off x="5892251" y="3812381"/>
              <a:ext cx="1764292" cy="1762192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60"/>
            <p:cNvSpPr>
              <a:spLocks noEditPoints="1"/>
            </p:cNvSpPr>
            <p:nvPr/>
          </p:nvSpPr>
          <p:spPr bwMode="auto">
            <a:xfrm>
              <a:off x="6084168" y="4000031"/>
              <a:ext cx="1383136" cy="1381490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1715992" y="2273956"/>
            <a:ext cx="1148715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73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0  3</a:t>
            </a:r>
            <a:endParaRPr lang="en-US" altLang="zh-CN" sz="373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FOUR	</a:t>
            </a:r>
            <a:endParaRPr lang="zh-CN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3370022" y="2253195"/>
            <a:ext cx="4517232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奖项设置</a:t>
            </a:r>
            <a:endParaRPr lang="zh-CN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11129174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9225" y="1891030"/>
            <a:ext cx="9353550" cy="3381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11129174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7410" y="1708150"/>
            <a:ext cx="10696575" cy="3858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32976" y="1724251"/>
            <a:ext cx="2109837" cy="2107325"/>
            <a:chOff x="5892251" y="3812381"/>
            <a:chExt cx="1764292" cy="1762192"/>
          </a:xfrm>
        </p:grpSpPr>
        <p:sp>
          <p:nvSpPr>
            <p:cNvPr id="5" name="Freeform 60"/>
            <p:cNvSpPr>
              <a:spLocks noEditPoints="1"/>
            </p:cNvSpPr>
            <p:nvPr/>
          </p:nvSpPr>
          <p:spPr bwMode="auto">
            <a:xfrm>
              <a:off x="5892251" y="3812381"/>
              <a:ext cx="1764292" cy="1762192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60"/>
            <p:cNvSpPr>
              <a:spLocks noEditPoints="1"/>
            </p:cNvSpPr>
            <p:nvPr/>
          </p:nvSpPr>
          <p:spPr bwMode="auto">
            <a:xfrm>
              <a:off x="6084168" y="4000031"/>
              <a:ext cx="1383136" cy="1381490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1715992" y="2273956"/>
            <a:ext cx="1148715" cy="1035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73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0  4</a:t>
            </a:r>
            <a:endParaRPr lang="en-US" altLang="zh-CN" sz="373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THREE	</a:t>
            </a:r>
            <a:endParaRPr lang="zh-CN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3370022" y="2253195"/>
            <a:ext cx="4517232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评奖方式</a:t>
            </a:r>
            <a:endParaRPr lang="zh-CN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8" name="直接连接符 37"/>
          <p:cNvCxnSpPr/>
          <p:nvPr/>
        </p:nvCxnSpPr>
        <p:spPr>
          <a:xfrm>
            <a:off x="842194" y="2766995"/>
            <a:ext cx="10736827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22"/>
          <p:cNvGrpSpPr/>
          <p:nvPr/>
        </p:nvGrpSpPr>
        <p:grpSpPr>
          <a:xfrm>
            <a:off x="2130421" y="2539229"/>
            <a:ext cx="379399" cy="380167"/>
            <a:chOff x="2495600" y="3102417"/>
            <a:chExt cx="646764" cy="648072"/>
          </a:xfrm>
        </p:grpSpPr>
        <p:grpSp>
          <p:nvGrpSpPr>
            <p:cNvPr id="45" name="组合 79"/>
            <p:cNvGrpSpPr/>
            <p:nvPr/>
          </p:nvGrpSpPr>
          <p:grpSpPr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4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8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Group 22"/>
          <p:cNvGrpSpPr/>
          <p:nvPr/>
        </p:nvGrpSpPr>
        <p:grpSpPr>
          <a:xfrm>
            <a:off x="4750529" y="2549389"/>
            <a:ext cx="379399" cy="380167"/>
            <a:chOff x="2495600" y="3102417"/>
            <a:chExt cx="646764" cy="648072"/>
          </a:xfrm>
        </p:grpSpPr>
        <p:grpSp>
          <p:nvGrpSpPr>
            <p:cNvPr id="56" name="组合 79"/>
            <p:cNvGrpSpPr/>
            <p:nvPr/>
          </p:nvGrpSpPr>
          <p:grpSpPr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5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22"/>
          <p:cNvGrpSpPr/>
          <p:nvPr/>
        </p:nvGrpSpPr>
        <p:grpSpPr>
          <a:xfrm>
            <a:off x="7432769" y="2549389"/>
            <a:ext cx="379399" cy="380167"/>
            <a:chOff x="2495600" y="3102417"/>
            <a:chExt cx="646764" cy="648072"/>
          </a:xfrm>
        </p:grpSpPr>
        <p:grpSp>
          <p:nvGrpSpPr>
            <p:cNvPr id="67" name="组合 79"/>
            <p:cNvGrpSpPr/>
            <p:nvPr/>
          </p:nvGrpSpPr>
          <p:grpSpPr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6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2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22"/>
          <p:cNvGrpSpPr/>
          <p:nvPr/>
        </p:nvGrpSpPr>
        <p:grpSpPr>
          <a:xfrm>
            <a:off x="9950104" y="2549389"/>
            <a:ext cx="379399" cy="380167"/>
            <a:chOff x="2495600" y="3102417"/>
            <a:chExt cx="646764" cy="648072"/>
          </a:xfrm>
        </p:grpSpPr>
        <p:grpSp>
          <p:nvGrpSpPr>
            <p:cNvPr id="86" name="组合 79"/>
            <p:cNvGrpSpPr/>
            <p:nvPr/>
          </p:nvGrpSpPr>
          <p:grpSpPr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 flipV="1">
            <a:off x="1589405" y="2915920"/>
            <a:ext cx="1454150" cy="1496060"/>
            <a:chOff x="413918" y="980731"/>
            <a:chExt cx="1890244" cy="1944040"/>
          </a:xfrm>
        </p:grpSpPr>
        <p:grpSp>
          <p:nvGrpSpPr>
            <p:cNvPr id="50" name="组合 49"/>
            <p:cNvGrpSpPr/>
            <p:nvPr/>
          </p:nvGrpSpPr>
          <p:grpSpPr>
            <a:xfrm>
              <a:off x="587259" y="980731"/>
              <a:ext cx="1544387" cy="1944040"/>
              <a:chOff x="2806339" y="956606"/>
              <a:chExt cx="1215256" cy="1529737"/>
            </a:xfrm>
          </p:grpSpPr>
          <p:sp>
            <p:nvSpPr>
              <p:cNvPr id="53" name="椭圆​​ 2"/>
              <p:cNvSpPr>
                <a:spLocks noChangeArrowheads="1"/>
              </p:cNvSpPr>
              <p:nvPr/>
            </p:nvSpPr>
            <p:spPr bwMode="auto">
              <a:xfrm>
                <a:off x="2806339" y="956606"/>
                <a:ext cx="1215256" cy="1529737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54" name="椭圆​​ 2"/>
              <p:cNvSpPr>
                <a:spLocks noChangeArrowheads="1"/>
              </p:cNvSpPr>
              <p:nvPr/>
            </p:nvSpPr>
            <p:spPr bwMode="auto">
              <a:xfrm>
                <a:off x="2898682" y="1072844"/>
                <a:ext cx="1030571" cy="1297260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TextBox 34"/>
            <p:cNvSpPr txBox="1"/>
            <p:nvPr/>
          </p:nvSpPr>
          <p:spPr>
            <a:xfrm flipV="1">
              <a:off x="413918" y="1521200"/>
              <a:ext cx="1890244" cy="5982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百姓拍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4203065" y="2947035"/>
            <a:ext cx="1454150" cy="1496060"/>
            <a:chOff x="413918" y="980731"/>
            <a:chExt cx="1890244" cy="1944040"/>
          </a:xfrm>
        </p:grpSpPr>
        <p:grpSp>
          <p:nvGrpSpPr>
            <p:cNvPr id="3" name="组合 2"/>
            <p:cNvGrpSpPr/>
            <p:nvPr/>
          </p:nvGrpSpPr>
          <p:grpSpPr>
            <a:xfrm>
              <a:off x="587259" y="980731"/>
              <a:ext cx="1544387" cy="1944040"/>
              <a:chOff x="2806339" y="956606"/>
              <a:chExt cx="1215256" cy="1529737"/>
            </a:xfrm>
          </p:grpSpPr>
          <p:sp>
            <p:nvSpPr>
              <p:cNvPr id="4" name="椭圆​​ 2"/>
              <p:cNvSpPr>
                <a:spLocks noChangeArrowheads="1"/>
              </p:cNvSpPr>
              <p:nvPr/>
            </p:nvSpPr>
            <p:spPr bwMode="auto">
              <a:xfrm>
                <a:off x="2806339" y="956606"/>
                <a:ext cx="1215256" cy="1529737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5" name="椭圆​​ 2"/>
              <p:cNvSpPr>
                <a:spLocks noChangeArrowheads="1"/>
              </p:cNvSpPr>
              <p:nvPr/>
            </p:nvSpPr>
            <p:spPr bwMode="auto">
              <a:xfrm>
                <a:off x="2898682" y="1072844"/>
                <a:ext cx="1030571" cy="1297260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TextBox 34"/>
            <p:cNvSpPr txBox="1"/>
            <p:nvPr/>
          </p:nvSpPr>
          <p:spPr>
            <a:xfrm flipV="1">
              <a:off x="413918" y="1521200"/>
              <a:ext cx="1890244" cy="5982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百姓看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6909435" y="2985770"/>
            <a:ext cx="1454150" cy="1496060"/>
            <a:chOff x="413918" y="980731"/>
            <a:chExt cx="1890244" cy="1944040"/>
          </a:xfrm>
        </p:grpSpPr>
        <p:grpSp>
          <p:nvGrpSpPr>
            <p:cNvPr id="8" name="组合 7"/>
            <p:cNvGrpSpPr/>
            <p:nvPr/>
          </p:nvGrpSpPr>
          <p:grpSpPr>
            <a:xfrm>
              <a:off x="587259" y="980731"/>
              <a:ext cx="1544387" cy="1944040"/>
              <a:chOff x="2806339" y="956606"/>
              <a:chExt cx="1215256" cy="1529737"/>
            </a:xfrm>
          </p:grpSpPr>
          <p:sp>
            <p:nvSpPr>
              <p:cNvPr id="9" name="椭圆​​ 2"/>
              <p:cNvSpPr>
                <a:spLocks noChangeArrowheads="1"/>
              </p:cNvSpPr>
              <p:nvPr/>
            </p:nvSpPr>
            <p:spPr bwMode="auto">
              <a:xfrm>
                <a:off x="2806339" y="956606"/>
                <a:ext cx="1215256" cy="1529737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0" name="椭圆​​ 2"/>
              <p:cNvSpPr>
                <a:spLocks noChangeArrowheads="1"/>
              </p:cNvSpPr>
              <p:nvPr/>
            </p:nvSpPr>
            <p:spPr bwMode="auto">
              <a:xfrm>
                <a:off x="2898682" y="1072844"/>
                <a:ext cx="1030571" cy="1297260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34"/>
            <p:cNvSpPr txBox="1"/>
            <p:nvPr/>
          </p:nvSpPr>
          <p:spPr>
            <a:xfrm flipV="1">
              <a:off x="413918" y="1521200"/>
              <a:ext cx="1890244" cy="5982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百姓评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9413240" y="2915920"/>
            <a:ext cx="1454150" cy="1496060"/>
            <a:chOff x="413918" y="980731"/>
            <a:chExt cx="1890244" cy="1944040"/>
          </a:xfrm>
        </p:grpSpPr>
        <p:grpSp>
          <p:nvGrpSpPr>
            <p:cNvPr id="13" name="组合 12"/>
            <p:cNvGrpSpPr/>
            <p:nvPr/>
          </p:nvGrpSpPr>
          <p:grpSpPr>
            <a:xfrm>
              <a:off x="587259" y="980731"/>
              <a:ext cx="1544387" cy="1944040"/>
              <a:chOff x="2806339" y="956606"/>
              <a:chExt cx="1215256" cy="1529737"/>
            </a:xfrm>
          </p:grpSpPr>
          <p:sp>
            <p:nvSpPr>
              <p:cNvPr id="14" name="椭圆​​ 2"/>
              <p:cNvSpPr>
                <a:spLocks noChangeArrowheads="1"/>
              </p:cNvSpPr>
              <p:nvPr/>
            </p:nvSpPr>
            <p:spPr bwMode="auto">
              <a:xfrm>
                <a:off x="2806339" y="956606"/>
                <a:ext cx="1215256" cy="1529737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​​ 2"/>
              <p:cNvSpPr>
                <a:spLocks noChangeArrowheads="1"/>
              </p:cNvSpPr>
              <p:nvPr/>
            </p:nvSpPr>
            <p:spPr bwMode="auto">
              <a:xfrm>
                <a:off x="2898682" y="1072844"/>
                <a:ext cx="1030571" cy="1297260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TextBox 34"/>
            <p:cNvSpPr txBox="1"/>
            <p:nvPr/>
          </p:nvSpPr>
          <p:spPr>
            <a:xfrm flipV="1">
              <a:off x="413918" y="1521200"/>
              <a:ext cx="1890244" cy="5982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百姓乐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isľíḓê"/>
          <p:cNvSpPr/>
          <p:nvPr/>
        </p:nvSpPr>
        <p:spPr>
          <a:xfrm>
            <a:off x="792480" y="4765040"/>
            <a:ext cx="10836275" cy="1080135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29690" y="4982845"/>
            <a:ext cx="9190990" cy="6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AFEFF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努力推广，转发点赞</a:t>
            </a:r>
            <a:endParaRPr 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组合 72"/>
          <p:cNvGrpSpPr/>
          <p:nvPr/>
        </p:nvGrpSpPr>
        <p:grpSpPr>
          <a:xfrm rot="0">
            <a:off x="1006475" y="1096645"/>
            <a:ext cx="3430270" cy="514350"/>
            <a:chOff x="4452173" y="720606"/>
            <a:chExt cx="1134214" cy="385763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2173" y="720606"/>
              <a:ext cx="1134214" cy="385763"/>
              <a:chOff x="2099498" y="1186788"/>
              <a:chExt cx="1134214" cy="38576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099498" y="1186788"/>
                <a:ext cx="1134214" cy="38576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143750" y="1212584"/>
                <a:ext cx="1052212" cy="319506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538861" y="759599"/>
              <a:ext cx="960840" cy="31527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135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评选标准</a:t>
              </a:r>
              <a:endParaRPr lang="zh-CN" altLang="en-US" sz="213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19" name="isľíḓê"/>
          <p:cNvSpPr/>
          <p:nvPr/>
        </p:nvSpPr>
        <p:spPr>
          <a:xfrm>
            <a:off x="1068070" y="2086610"/>
            <a:ext cx="3962400" cy="769620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68730" y="2218690"/>
            <a:ext cx="342328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AFEFF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 fontAlgn="auto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网络热度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80%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68070" y="2915920"/>
            <a:ext cx="3962400" cy="2650490"/>
            <a:chOff x="3306875" y="3072222"/>
            <a:chExt cx="2582597" cy="1625113"/>
          </a:xfrm>
        </p:grpSpPr>
        <p:sp>
          <p:nvSpPr>
            <p:cNvPr id="20" name="Down Arrow Callout 144"/>
            <p:cNvSpPr/>
            <p:nvPr/>
          </p:nvSpPr>
          <p:spPr>
            <a:xfrm flipV="1">
              <a:off x="3306875" y="3072222"/>
              <a:ext cx="2582597" cy="1625113"/>
            </a:xfrm>
            <a:prstGeom prst="downArrowCallout">
              <a:avLst>
                <a:gd name="adj1" fmla="val 25776"/>
                <a:gd name="adj2" fmla="val 9254"/>
                <a:gd name="adj3" fmla="val 9254"/>
                <a:gd name="adj4" fmla="val 90746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3438315" y="3260611"/>
              <a:ext cx="2405916" cy="120501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网络热度评分主要包括：</a:t>
              </a:r>
              <a:endParaRPr lang="zh-CN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视频作品的播放量；</a:t>
              </a:r>
              <a:endParaRPr lang="zh-CN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视频作品的点赞量；</a:t>
              </a:r>
              <a:endParaRPr lang="zh-CN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视频作品的互动评论量；</a:t>
              </a:r>
              <a:endParaRPr lang="zh-CN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视频作品的转发量；</a:t>
              </a:r>
              <a:endParaRPr lang="zh-CN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以及作品完播率、复播率等</a:t>
              </a:r>
              <a:endParaRPr lang="zh-CN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isľíḓê"/>
          <p:cNvSpPr/>
          <p:nvPr/>
        </p:nvSpPr>
        <p:spPr>
          <a:xfrm>
            <a:off x="6600825" y="2078355"/>
            <a:ext cx="3962400" cy="777875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01485" y="2210435"/>
            <a:ext cx="342328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AFEFF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 fontAlgn="auto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专家评分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0%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00825" y="2907665"/>
            <a:ext cx="3962400" cy="2658745"/>
            <a:chOff x="3306875" y="3072222"/>
            <a:chExt cx="2582597" cy="1625113"/>
          </a:xfrm>
        </p:grpSpPr>
        <p:sp>
          <p:nvSpPr>
            <p:cNvPr id="5" name="Down Arrow Callout 144"/>
            <p:cNvSpPr/>
            <p:nvPr/>
          </p:nvSpPr>
          <p:spPr>
            <a:xfrm flipV="1">
              <a:off x="3306875" y="3072222"/>
              <a:ext cx="2582597" cy="1625113"/>
            </a:xfrm>
            <a:prstGeom prst="downArrowCallout">
              <a:avLst>
                <a:gd name="adj1" fmla="val 25776"/>
                <a:gd name="adj2" fmla="val 9254"/>
                <a:gd name="adj3" fmla="val 9254"/>
                <a:gd name="adj4" fmla="val 90746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6" name="TextBox 142"/>
            <p:cNvSpPr txBox="1"/>
            <p:nvPr/>
          </p:nvSpPr>
          <p:spPr>
            <a:xfrm>
              <a:off x="3438315" y="3260611"/>
              <a:ext cx="2405916" cy="139689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主要依据作品的思想性、主题性、艺术性、认可度做出。</a:t>
              </a:r>
              <a:endParaRPr lang="zh-CN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评审委员会机制：</a:t>
              </a:r>
              <a:endParaRPr lang="zh-CN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大赛组委会将成立评审专家库，在进行月赛、季赛及年度总决赛的评审工作时，每次评选从专家库内抽取专家，对作品进行评选。</a:t>
              </a:r>
              <a:endParaRPr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3" grpId="0"/>
      <p:bldP spid="2" grpId="0" bldLvl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isľíḓê"/>
          <p:cNvSpPr/>
          <p:nvPr/>
        </p:nvSpPr>
        <p:spPr>
          <a:xfrm>
            <a:off x="2290445" y="2167890"/>
            <a:ext cx="8222615" cy="1815465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>
          <a:xfrm rot="0">
            <a:off x="1642745" y="365760"/>
            <a:ext cx="3430270" cy="514350"/>
            <a:chOff x="4452173" y="720606"/>
            <a:chExt cx="1134214" cy="385763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2173" y="720606"/>
              <a:ext cx="1134214" cy="385763"/>
              <a:chOff x="2099498" y="1186788"/>
              <a:chExt cx="1134214" cy="38576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099498" y="1186788"/>
                <a:ext cx="1134214" cy="38576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143750" y="1212584"/>
                <a:ext cx="1052212" cy="319506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538861" y="759599"/>
              <a:ext cx="960840" cy="31527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135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评选方式</a:t>
              </a:r>
              <a:endParaRPr lang="zh-CN" altLang="en-US" sz="213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337565" y="3710213"/>
            <a:ext cx="3323760" cy="239989"/>
            <a:chOff x="5934360" y="2844572"/>
            <a:chExt cx="2492820" cy="179992"/>
          </a:xfrm>
          <a:solidFill>
            <a:schemeClr val="tx2"/>
          </a:solidFill>
        </p:grpSpPr>
        <p:cxnSp>
          <p:nvCxnSpPr>
            <p:cNvPr id="83" name="Straight Connector 149"/>
            <p:cNvCxnSpPr/>
            <p:nvPr/>
          </p:nvCxnSpPr>
          <p:spPr>
            <a:xfrm flipH="1">
              <a:off x="5934360" y="2937696"/>
              <a:ext cx="249282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椭圆 139"/>
            <p:cNvSpPr/>
            <p:nvPr/>
          </p:nvSpPr>
          <p:spPr>
            <a:xfrm>
              <a:off x="7065216" y="2844572"/>
              <a:ext cx="179992" cy="17999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869315" y="2586990"/>
            <a:ext cx="86677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月赛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115" y="2168525"/>
            <a:ext cx="76479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抖音、快手、微博、微信视频号、津抖云五个平台设置分赛区。在每一个月赛阶段结束后，由各平台分别根据本平台网络评分（即“网络热度”）排名推荐候选作品（各平台流量不累加），报送大赛评委会。由评委会选出月赛入围作品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 rot="0">
            <a:off x="869315" y="3141980"/>
            <a:ext cx="847090" cy="847090"/>
            <a:chOff x="3724322" y="1908536"/>
            <a:chExt cx="1329153" cy="1329153"/>
          </a:xfrm>
        </p:grpSpPr>
        <p:sp>
          <p:nvSpPr>
            <p:cNvPr id="12" name="椭圆 11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290445" y="4143375"/>
            <a:ext cx="7954645" cy="62801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mpd="sng">
            <a:solidFill>
              <a:schemeClr val="bg1"/>
            </a:solidFill>
            <a:prstDash val="solid"/>
          </a:ln>
          <a:effectLst>
            <a:outerShdw blurRad="50800" dist="635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64105" y="4257675"/>
            <a:ext cx="75209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全年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个月赛，将总共评选出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2610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件月赛入围作品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0760" y="4923790"/>
            <a:ext cx="7954645" cy="62801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mpd="sng">
            <a:solidFill>
              <a:schemeClr val="bg1"/>
            </a:solidFill>
            <a:prstDash val="solid"/>
          </a:ln>
          <a:effectLst>
            <a:outerShdw blurRad="50800" dist="635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44420" y="5038090"/>
            <a:ext cx="75209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入围：作品可以逐级参评三等奖、二等奖、一等奖及特等奖！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9" grpId="0" bldLvl="0" animBg="1"/>
      <p:bldP spid="2" grpId="0"/>
      <p:bldP spid="5" grpId="0"/>
      <p:bldP spid="7" grpId="0"/>
      <p:bldP spid="4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组合 72"/>
          <p:cNvGrpSpPr/>
          <p:nvPr/>
        </p:nvGrpSpPr>
        <p:grpSpPr>
          <a:xfrm rot="0">
            <a:off x="1642745" y="365760"/>
            <a:ext cx="3430270" cy="514350"/>
            <a:chOff x="4452173" y="720606"/>
            <a:chExt cx="1134214" cy="385763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2173" y="720606"/>
              <a:ext cx="1134214" cy="385763"/>
              <a:chOff x="2099498" y="1186788"/>
              <a:chExt cx="1134214" cy="38576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099498" y="1186788"/>
                <a:ext cx="1134214" cy="38576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143750" y="1212584"/>
                <a:ext cx="1052212" cy="319506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538861" y="759599"/>
              <a:ext cx="960840" cy="31527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135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评选方式</a:t>
              </a:r>
              <a:endParaRPr lang="zh-CN" altLang="en-US" sz="213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92886" y="2808714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季赛评奖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09" name="组合 108"/>
          <p:cNvGrpSpPr/>
          <p:nvPr/>
        </p:nvGrpSpPr>
        <p:grpSpPr>
          <a:xfrm rot="0">
            <a:off x="1797050" y="1751965"/>
            <a:ext cx="847090" cy="847090"/>
            <a:chOff x="3724322" y="1908536"/>
            <a:chExt cx="1329153" cy="1329153"/>
          </a:xfrm>
        </p:grpSpPr>
        <p:sp>
          <p:nvSpPr>
            <p:cNvPr id="111" name="椭圆 110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9002" y="3159668"/>
            <a:ext cx="3323760" cy="239989"/>
            <a:chOff x="3351763" y="2844572"/>
            <a:chExt cx="2492820" cy="179992"/>
          </a:xfrm>
        </p:grpSpPr>
        <p:cxnSp>
          <p:nvCxnSpPr>
            <p:cNvPr id="57" name="Straight Connector 141"/>
            <p:cNvCxnSpPr/>
            <p:nvPr/>
          </p:nvCxnSpPr>
          <p:spPr>
            <a:xfrm flipH="1">
              <a:off x="3351763" y="2937696"/>
              <a:ext cx="2492820" cy="0"/>
            </a:xfrm>
            <a:prstGeom prst="line">
              <a:avLst/>
            </a:prstGeom>
            <a:ln w="1905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椭圆 137"/>
            <p:cNvSpPr/>
            <p:nvPr/>
          </p:nvSpPr>
          <p:spPr>
            <a:xfrm>
              <a:off x="4503648" y="2844572"/>
              <a:ext cx="179992" cy="17999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75610" y="1910080"/>
            <a:ext cx="1830070" cy="491490"/>
            <a:chOff x="3838575" y="2712368"/>
            <a:chExt cx="1604974" cy="36853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直接连接符 3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接连接符 5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接连接符 6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直接连接符 6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3" name="组合 62"/>
          <p:cNvGrpSpPr/>
          <p:nvPr/>
        </p:nvGrpSpPr>
        <p:grpSpPr>
          <a:xfrm>
            <a:off x="4959023" y="1266343"/>
            <a:ext cx="1815231" cy="1818904"/>
            <a:chOff x="7146423" y="413387"/>
            <a:chExt cx="495231" cy="496232"/>
          </a:xfrm>
        </p:grpSpPr>
        <p:grpSp>
          <p:nvGrpSpPr>
            <p:cNvPr id="64" name="组合 63"/>
            <p:cNvGrpSpPr/>
            <p:nvPr/>
          </p:nvGrpSpPr>
          <p:grpSpPr>
            <a:xfrm>
              <a:off x="7146423" y="413387"/>
              <a:ext cx="495231" cy="496232"/>
              <a:chOff x="1589596" y="810715"/>
              <a:chExt cx="2340698" cy="2345431"/>
            </a:xfrm>
          </p:grpSpPr>
          <p:grpSp>
            <p:nvGrpSpPr>
              <p:cNvPr id="66" name="组合 79"/>
              <p:cNvGrpSpPr/>
              <p:nvPr/>
            </p:nvGrpSpPr>
            <p:grpSpPr>
              <a:xfrm>
                <a:off x="1589596" y="810715"/>
                <a:ext cx="2340698" cy="2345431"/>
                <a:chOff x="6379729" y="2488774"/>
                <a:chExt cx="2513016" cy="2513016"/>
              </a:xfrm>
            </p:grpSpPr>
            <p:sp>
              <p:nvSpPr>
                <p:cNvPr id="68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FFFFFF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9" name="任意多边形 83"/>
                <p:cNvSpPr/>
                <p:nvPr/>
              </p:nvSpPr>
              <p:spPr>
                <a:xfrm rot="16377237">
                  <a:off x="6409518" y="2506880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7" name="椭圆 80"/>
              <p:cNvSpPr/>
              <p:nvPr/>
            </p:nvSpPr>
            <p:spPr bwMode="auto">
              <a:xfrm>
                <a:off x="1932719" y="1141998"/>
                <a:ext cx="1691507" cy="1694935"/>
              </a:xfrm>
              <a:prstGeom prst="ellipse">
                <a:avLst/>
              </a:prstGeom>
              <a:solidFill>
                <a:schemeClr val="bg2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35" b="1" kern="0">
                  <a:ln w="12700">
                    <a:solidFill>
                      <a:srgbClr val="01AB95">
                        <a:satMod val="155000"/>
                      </a:srgbClr>
                    </a:solidFill>
                    <a:prstDash val="solid"/>
                  </a:ln>
                  <a:solidFill>
                    <a:srgbClr val="F3908C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7289910" y="548359"/>
              <a:ext cx="216204" cy="22642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zh-CN" sz="2400">
                  <a:solidFill>
                    <a:prstClr val="white"/>
                  </a:solidFill>
                  <a:latin typeface="微软雅黑" panose="020B0503020204020204" pitchFamily="34" charset="-122"/>
                </a:rPr>
                <a:t>复活</a:t>
              </a:r>
              <a:endParaRPr lang="zh-CN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r>
                <a:rPr lang="zh-CN" sz="2400">
                  <a:solidFill>
                    <a:prstClr val="white"/>
                  </a:solidFill>
                  <a:latin typeface="微软雅黑" panose="020B0503020204020204" pitchFamily="34" charset="-122"/>
                </a:rPr>
                <a:t>机制</a:t>
              </a:r>
              <a:endParaRPr lang="zh-CN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9115" y="3590290"/>
            <a:ext cx="3323590" cy="2492375"/>
            <a:chOff x="3306875" y="3072222"/>
            <a:chExt cx="2582597" cy="1625113"/>
          </a:xfrm>
        </p:grpSpPr>
        <p:sp>
          <p:nvSpPr>
            <p:cNvPr id="6" name="Down Arrow Callout 144"/>
            <p:cNvSpPr/>
            <p:nvPr/>
          </p:nvSpPr>
          <p:spPr>
            <a:xfrm flipV="1">
              <a:off x="3306875" y="3072222"/>
              <a:ext cx="2582597" cy="1625113"/>
            </a:xfrm>
            <a:prstGeom prst="downArrowCallout">
              <a:avLst>
                <a:gd name="adj1" fmla="val 25776"/>
                <a:gd name="adj2" fmla="val 9254"/>
                <a:gd name="adj3" fmla="val 9254"/>
                <a:gd name="adj4" fmla="val 90746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>
                <a:latin typeface="+mj-ea"/>
                <a:ea typeface="+mj-ea"/>
              </a:endParaRPr>
            </a:p>
          </p:txBody>
        </p:sp>
        <p:sp>
          <p:nvSpPr>
            <p:cNvPr id="14" name="TextBox 142"/>
            <p:cNvSpPr txBox="1"/>
            <p:nvPr/>
          </p:nvSpPr>
          <p:spPr>
            <a:xfrm>
              <a:off x="3438315" y="3260611"/>
              <a:ext cx="2405916" cy="123384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每三个月赛阶段结束后，进入季赛评选，三个月的月赛入围作品自动成为季赛候选作品，报送大赛评委会，根据累计网络评分和评委会意见选出季赛入围作品。</a:t>
              </a:r>
              <a:endParaRPr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25950" y="3159760"/>
            <a:ext cx="2667000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季赛设置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复活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机制，在前三个季赛评选中，如未被评为季赛入围作品，则有“复活”资格参与下个季赛的评选。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34935" y="1861820"/>
            <a:ext cx="3574415" cy="422021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mpd="sng">
            <a:solidFill>
              <a:schemeClr val="bg1"/>
            </a:solidFill>
            <a:prstDash val="solid"/>
          </a:ln>
          <a:effectLst>
            <a:outerShdw blurRad="50800" dist="635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993380" y="2037715"/>
            <a:ext cx="301244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sz="20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四个季赛结束后，共评选出610件作品成为季赛入围作品，可参评二等奖、一等奖和特等奖</a:t>
            </a:r>
            <a:r>
              <a:rPr lang="zh-CN" sz="20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2000" b="1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sz="20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剩余2000件作品成为本次大赛的三等奖。</a:t>
            </a:r>
            <a:endParaRPr sz="2000" b="1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5" grpId="0"/>
      <p:bldP spid="17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组合 72"/>
          <p:cNvGrpSpPr/>
          <p:nvPr/>
        </p:nvGrpSpPr>
        <p:grpSpPr>
          <a:xfrm rot="0">
            <a:off x="1642745" y="365760"/>
            <a:ext cx="3430270" cy="514350"/>
            <a:chOff x="4452173" y="720606"/>
            <a:chExt cx="1134214" cy="385763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2173" y="720606"/>
              <a:ext cx="1134214" cy="385763"/>
              <a:chOff x="2099498" y="1186788"/>
              <a:chExt cx="1134214" cy="38576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099498" y="1186788"/>
                <a:ext cx="1134214" cy="38576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143750" y="1212584"/>
                <a:ext cx="1052212" cy="319506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538861" y="759599"/>
              <a:ext cx="960840" cy="31527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135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评选方式</a:t>
              </a:r>
              <a:endParaRPr lang="zh-CN" altLang="en-US" sz="213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 rot="0">
            <a:off x="1058545" y="2933700"/>
            <a:ext cx="847090" cy="847090"/>
            <a:chOff x="3724322" y="1908536"/>
            <a:chExt cx="1329153" cy="1329153"/>
          </a:xfrm>
        </p:grpSpPr>
        <p:sp>
          <p:nvSpPr>
            <p:cNvPr id="126" name="椭圆 125"/>
            <p:cNvSpPr/>
            <p:nvPr/>
          </p:nvSpPr>
          <p:spPr>
            <a:xfrm>
              <a:off x="3724322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839838" y="2043976"/>
              <a:ext cx="1098122" cy="1098122"/>
            </a:xfrm>
            <a:prstGeom prst="ellipse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411480" y="3826510"/>
            <a:ext cx="4079240" cy="299720"/>
            <a:chOff x="5934360" y="2844572"/>
            <a:chExt cx="2492820" cy="179992"/>
          </a:xfrm>
          <a:solidFill>
            <a:schemeClr val="tx2"/>
          </a:solidFill>
        </p:grpSpPr>
        <p:cxnSp>
          <p:nvCxnSpPr>
            <p:cNvPr id="83" name="Straight Connector 149"/>
            <p:cNvCxnSpPr/>
            <p:nvPr/>
          </p:nvCxnSpPr>
          <p:spPr>
            <a:xfrm flipH="1">
              <a:off x="5934360" y="2937696"/>
              <a:ext cx="249282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椭圆 139"/>
            <p:cNvSpPr/>
            <p:nvPr/>
          </p:nvSpPr>
          <p:spPr>
            <a:xfrm>
              <a:off x="7065216" y="2844572"/>
              <a:ext cx="179992" cy="17999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846920" y="2587024"/>
            <a:ext cx="1270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年度总评选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9720" y="1958975"/>
            <a:ext cx="8249285" cy="182245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mpd="sng">
            <a:solidFill>
              <a:schemeClr val="bg1"/>
            </a:solidFill>
            <a:prstDash val="solid"/>
          </a:ln>
          <a:effectLst>
            <a:outerShdw blurRad="50800" dist="635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17825" y="2430145"/>
            <a:ext cx="79914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sz="1600" b="1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2022年12月，汇总610件季赛入围作品，进入年度评选。</a:t>
            </a:r>
            <a:endParaRPr sz="1600" b="1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sz="1600" b="1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按照作品累计网络评分（即“网络热度”）和评委会综合评定情况，评出</a:t>
            </a:r>
            <a:r>
              <a:rPr sz="16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110件年度总决赛入围作品，可参评一等奖和特等奖。剩余500件作品成为本次大赛的二等奖。</a:t>
            </a:r>
            <a:endParaRPr sz="1600" b="1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17825" y="2061845"/>
            <a:ext cx="7520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zh-CN" altLang="en-US" b="1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第一个阶段，二等奖出炉：</a:t>
            </a:r>
            <a:endParaRPr lang="zh-CN" altLang="en-US" b="1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9720" y="3870960"/>
            <a:ext cx="8249285" cy="224409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 w="12700" cmpd="sng">
            <a:solidFill>
              <a:schemeClr val="bg1"/>
            </a:solidFill>
            <a:prstDash val="solid"/>
          </a:ln>
          <a:effectLst>
            <a:outerShdw blurRad="50800" dist="635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17825" y="4342130"/>
            <a:ext cx="79914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sz="1600" b="1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在年度总决赛中，110件总决赛入围作品通过津云新媒体开展网络投票。根据作品累计网络评分（即“网络热度”）（占比60%）、得票情况（占比20%）、评委会专家评分（占比20%），</a:t>
            </a:r>
            <a:r>
              <a:rPr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评选10件作品获特等奖，报请</a:t>
            </a:r>
            <a:r>
              <a:rPr 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大赛组委会</a:t>
            </a:r>
            <a:r>
              <a:rPr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最终审定,其余100件作品获一等奖</a:t>
            </a:r>
            <a:r>
              <a:rPr lang="zh-CN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1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7825" y="3973830"/>
            <a:ext cx="75209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zh-CN" altLang="en-US" b="1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第二个阶段，总决赛：</a:t>
            </a:r>
            <a:endParaRPr lang="zh-CN" altLang="en-US" b="1"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5" grpId="0"/>
      <p:bldP spid="4" grpId="0" bldLvl="0" animBg="1"/>
      <p:bldP spid="3" grpId="0"/>
      <p:bldP spid="7" grpId="0"/>
      <p:bldP spid="6" grpId="0" bldLvl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PA_组合 4"/>
          <p:cNvGrpSpPr/>
          <p:nvPr>
            <p:custDataLst>
              <p:tags r:id="rId1"/>
            </p:custDataLst>
          </p:nvPr>
        </p:nvGrpSpPr>
        <p:grpSpPr>
          <a:xfrm>
            <a:off x="2223663" y="2394029"/>
            <a:ext cx="2352389" cy="2349589"/>
            <a:chOff x="5892251" y="3812381"/>
            <a:chExt cx="1764292" cy="1762192"/>
          </a:xfrm>
        </p:grpSpPr>
        <p:sp>
          <p:nvSpPr>
            <p:cNvPr id="6" name="Freeform 60"/>
            <p:cNvSpPr>
              <a:spLocks noEditPoints="1"/>
            </p:cNvSpPr>
            <p:nvPr/>
          </p:nvSpPr>
          <p:spPr bwMode="auto">
            <a:xfrm>
              <a:off x="5892251" y="3812381"/>
              <a:ext cx="1764292" cy="1762192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7" name="Freeform 60"/>
            <p:cNvSpPr>
              <a:spLocks noEditPoints="1"/>
            </p:cNvSpPr>
            <p:nvPr/>
          </p:nvSpPr>
          <p:spPr bwMode="auto">
            <a:xfrm>
              <a:off x="6084168" y="4000031"/>
              <a:ext cx="1383136" cy="1381490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</p:grpSp>
      <p:grpSp>
        <p:nvGrpSpPr>
          <p:cNvPr id="8" name="PA_组合 7"/>
          <p:cNvGrpSpPr/>
          <p:nvPr>
            <p:custDataLst>
              <p:tags r:id="rId2"/>
            </p:custDataLst>
          </p:nvPr>
        </p:nvGrpSpPr>
        <p:grpSpPr>
          <a:xfrm>
            <a:off x="1815705" y="4104606"/>
            <a:ext cx="1457904" cy="1457901"/>
            <a:chOff x="4241186" y="2564607"/>
            <a:chExt cx="1093428" cy="1093426"/>
          </a:xfrm>
        </p:grpSpPr>
        <p:sp>
          <p:nvSpPr>
            <p:cNvPr id="9" name="Freeform 67"/>
            <p:cNvSpPr>
              <a:spLocks noEditPoints="1"/>
            </p:cNvSpPr>
            <p:nvPr/>
          </p:nvSpPr>
          <p:spPr bwMode="auto">
            <a:xfrm>
              <a:off x="4241186" y="2564607"/>
              <a:ext cx="1093428" cy="1093426"/>
            </a:xfrm>
            <a:custGeom>
              <a:avLst/>
              <a:gdLst>
                <a:gd name="T0" fmla="*/ 234 w 373"/>
                <a:gd name="T1" fmla="*/ 364 h 373"/>
                <a:gd name="T2" fmla="*/ 244 w 373"/>
                <a:gd name="T3" fmla="*/ 332 h 373"/>
                <a:gd name="T4" fmla="*/ 271 w 373"/>
                <a:gd name="T5" fmla="*/ 319 h 373"/>
                <a:gd name="T6" fmla="*/ 300 w 373"/>
                <a:gd name="T7" fmla="*/ 326 h 373"/>
                <a:gd name="T8" fmla="*/ 325 w 373"/>
                <a:gd name="T9" fmla="*/ 312 h 373"/>
                <a:gd name="T10" fmla="*/ 319 w 373"/>
                <a:gd name="T11" fmla="*/ 271 h 373"/>
                <a:gd name="T12" fmla="*/ 331 w 373"/>
                <a:gd name="T13" fmla="*/ 249 h 373"/>
                <a:gd name="T14" fmla="*/ 352 w 373"/>
                <a:gd name="T15" fmla="*/ 235 h 373"/>
                <a:gd name="T16" fmla="*/ 372 w 373"/>
                <a:gd name="T17" fmla="*/ 215 h 373"/>
                <a:gd name="T18" fmla="*/ 347 w 373"/>
                <a:gd name="T19" fmla="*/ 183 h 373"/>
                <a:gd name="T20" fmla="*/ 342 w 373"/>
                <a:gd name="T21" fmla="*/ 161 h 373"/>
                <a:gd name="T22" fmla="*/ 340 w 373"/>
                <a:gd name="T23" fmla="*/ 138 h 373"/>
                <a:gd name="T24" fmla="*/ 356 w 373"/>
                <a:gd name="T25" fmla="*/ 107 h 373"/>
                <a:gd name="T26" fmla="*/ 337 w 373"/>
                <a:gd name="T27" fmla="*/ 87 h 373"/>
                <a:gd name="T28" fmla="*/ 303 w 373"/>
                <a:gd name="T29" fmla="*/ 81 h 373"/>
                <a:gd name="T30" fmla="*/ 287 w 373"/>
                <a:gd name="T31" fmla="*/ 65 h 373"/>
                <a:gd name="T32" fmla="*/ 281 w 373"/>
                <a:gd name="T33" fmla="*/ 24 h 373"/>
                <a:gd name="T34" fmla="*/ 253 w 373"/>
                <a:gd name="T35" fmla="*/ 15 h 373"/>
                <a:gd name="T36" fmla="*/ 227 w 373"/>
                <a:gd name="T37" fmla="*/ 35 h 373"/>
                <a:gd name="T38" fmla="*/ 208 w 373"/>
                <a:gd name="T39" fmla="*/ 31 h 373"/>
                <a:gd name="T40" fmla="*/ 175 w 373"/>
                <a:gd name="T41" fmla="*/ 3 h 373"/>
                <a:gd name="T42" fmla="*/ 146 w 373"/>
                <a:gd name="T43" fmla="*/ 4 h 373"/>
                <a:gd name="T44" fmla="*/ 135 w 373"/>
                <a:gd name="T45" fmla="*/ 35 h 373"/>
                <a:gd name="T46" fmla="*/ 108 w 373"/>
                <a:gd name="T47" fmla="*/ 51 h 373"/>
                <a:gd name="T48" fmla="*/ 82 w 373"/>
                <a:gd name="T49" fmla="*/ 50 h 373"/>
                <a:gd name="T50" fmla="*/ 54 w 373"/>
                <a:gd name="T51" fmla="*/ 55 h 373"/>
                <a:gd name="T52" fmla="*/ 55 w 373"/>
                <a:gd name="T53" fmla="*/ 94 h 373"/>
                <a:gd name="T54" fmla="*/ 46 w 373"/>
                <a:gd name="T55" fmla="*/ 118 h 373"/>
                <a:gd name="T56" fmla="*/ 31 w 373"/>
                <a:gd name="T57" fmla="*/ 136 h 373"/>
                <a:gd name="T58" fmla="*/ 3 w 373"/>
                <a:gd name="T59" fmla="*/ 151 h 373"/>
                <a:gd name="T60" fmla="*/ 15 w 373"/>
                <a:gd name="T61" fmla="*/ 183 h 373"/>
                <a:gd name="T62" fmla="*/ 32 w 373"/>
                <a:gd name="T63" fmla="*/ 209 h 373"/>
                <a:gd name="T64" fmla="*/ 36 w 373"/>
                <a:gd name="T65" fmla="*/ 228 h 373"/>
                <a:gd name="T66" fmla="*/ 16 w 373"/>
                <a:gd name="T67" fmla="*/ 262 h 373"/>
                <a:gd name="T68" fmla="*/ 33 w 373"/>
                <a:gd name="T69" fmla="*/ 286 h 373"/>
                <a:gd name="T70" fmla="*/ 67 w 373"/>
                <a:gd name="T71" fmla="*/ 287 h 373"/>
                <a:gd name="T72" fmla="*/ 83 w 373"/>
                <a:gd name="T73" fmla="*/ 304 h 373"/>
                <a:gd name="T74" fmla="*/ 89 w 373"/>
                <a:gd name="T75" fmla="*/ 341 h 373"/>
                <a:gd name="T76" fmla="*/ 113 w 373"/>
                <a:gd name="T77" fmla="*/ 358 h 373"/>
                <a:gd name="T78" fmla="*/ 140 w 373"/>
                <a:gd name="T79" fmla="*/ 340 h 373"/>
                <a:gd name="T80" fmla="*/ 163 w 373"/>
                <a:gd name="T81" fmla="*/ 341 h 373"/>
                <a:gd name="T82" fmla="*/ 192 w 373"/>
                <a:gd name="T83" fmla="*/ 358 h 373"/>
                <a:gd name="T84" fmla="*/ 176 w 373"/>
                <a:gd name="T85" fmla="*/ 303 h 373"/>
                <a:gd name="T86" fmla="*/ 158 w 373"/>
                <a:gd name="T87" fmla="*/ 300 h 373"/>
                <a:gd name="T88" fmla="*/ 104 w 373"/>
                <a:gd name="T89" fmla="*/ 270 h 373"/>
                <a:gd name="T90" fmla="*/ 73 w 373"/>
                <a:gd name="T91" fmla="*/ 217 h 373"/>
                <a:gd name="T92" fmla="*/ 70 w 373"/>
                <a:gd name="T93" fmla="*/ 199 h 373"/>
                <a:gd name="T94" fmla="*/ 80 w 373"/>
                <a:gd name="T95" fmla="*/ 136 h 373"/>
                <a:gd name="T96" fmla="*/ 103 w 373"/>
                <a:gd name="T97" fmla="*/ 104 h 373"/>
                <a:gd name="T98" fmla="*/ 143 w 373"/>
                <a:gd name="T99" fmla="*/ 77 h 373"/>
                <a:gd name="T100" fmla="*/ 205 w 373"/>
                <a:gd name="T101" fmla="*/ 70 h 373"/>
                <a:gd name="T102" fmla="*/ 261 w 373"/>
                <a:gd name="T103" fmla="*/ 95 h 373"/>
                <a:gd name="T104" fmla="*/ 274 w 373"/>
                <a:gd name="T105" fmla="*/ 108 h 373"/>
                <a:gd name="T106" fmla="*/ 302 w 373"/>
                <a:gd name="T107" fmla="*/ 164 h 373"/>
                <a:gd name="T108" fmla="*/ 303 w 373"/>
                <a:gd name="T109" fmla="*/ 204 h 373"/>
                <a:gd name="T110" fmla="*/ 291 w 373"/>
                <a:gd name="T111" fmla="*/ 242 h 373"/>
                <a:gd name="T112" fmla="*/ 244 w 373"/>
                <a:gd name="T113" fmla="*/ 289 h 373"/>
                <a:gd name="T114" fmla="*/ 181 w 373"/>
                <a:gd name="T115" fmla="*/ 30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3" h="373">
                  <a:moveTo>
                    <a:pt x="210" y="372"/>
                  </a:moveTo>
                  <a:cubicBezTo>
                    <a:pt x="212" y="372"/>
                    <a:pt x="214" y="371"/>
                    <a:pt x="217" y="371"/>
                  </a:cubicBezTo>
                  <a:cubicBezTo>
                    <a:pt x="220" y="370"/>
                    <a:pt x="223" y="370"/>
                    <a:pt x="225" y="369"/>
                  </a:cubicBezTo>
                  <a:cubicBezTo>
                    <a:pt x="227" y="369"/>
                    <a:pt x="228" y="369"/>
                    <a:pt x="228" y="369"/>
                  </a:cubicBezTo>
                  <a:cubicBezTo>
                    <a:pt x="231" y="368"/>
                    <a:pt x="233" y="366"/>
                    <a:pt x="234" y="364"/>
                  </a:cubicBezTo>
                  <a:cubicBezTo>
                    <a:pt x="234" y="364"/>
                    <a:pt x="234" y="362"/>
                    <a:pt x="235" y="360"/>
                  </a:cubicBezTo>
                  <a:cubicBezTo>
                    <a:pt x="236" y="357"/>
                    <a:pt x="236" y="354"/>
                    <a:pt x="237" y="351"/>
                  </a:cubicBezTo>
                  <a:cubicBezTo>
                    <a:pt x="238" y="348"/>
                    <a:pt x="238" y="344"/>
                    <a:pt x="239" y="342"/>
                  </a:cubicBezTo>
                  <a:cubicBezTo>
                    <a:pt x="239" y="340"/>
                    <a:pt x="239" y="338"/>
                    <a:pt x="239" y="338"/>
                  </a:cubicBezTo>
                  <a:cubicBezTo>
                    <a:pt x="240" y="335"/>
                    <a:pt x="241" y="333"/>
                    <a:pt x="244" y="332"/>
                  </a:cubicBezTo>
                  <a:cubicBezTo>
                    <a:pt x="244" y="332"/>
                    <a:pt x="245" y="332"/>
                    <a:pt x="246" y="332"/>
                  </a:cubicBezTo>
                  <a:cubicBezTo>
                    <a:pt x="248" y="331"/>
                    <a:pt x="249" y="330"/>
                    <a:pt x="251" y="329"/>
                  </a:cubicBezTo>
                  <a:cubicBezTo>
                    <a:pt x="255" y="327"/>
                    <a:pt x="259" y="326"/>
                    <a:pt x="259" y="326"/>
                  </a:cubicBezTo>
                  <a:cubicBezTo>
                    <a:pt x="259" y="326"/>
                    <a:pt x="263" y="324"/>
                    <a:pt x="266" y="322"/>
                  </a:cubicBezTo>
                  <a:cubicBezTo>
                    <a:pt x="268" y="320"/>
                    <a:pt x="270" y="319"/>
                    <a:pt x="271" y="319"/>
                  </a:cubicBezTo>
                  <a:cubicBezTo>
                    <a:pt x="272" y="318"/>
                    <a:pt x="273" y="317"/>
                    <a:pt x="273" y="317"/>
                  </a:cubicBezTo>
                  <a:cubicBezTo>
                    <a:pt x="275" y="316"/>
                    <a:pt x="278" y="316"/>
                    <a:pt x="280" y="317"/>
                  </a:cubicBezTo>
                  <a:cubicBezTo>
                    <a:pt x="280" y="317"/>
                    <a:pt x="282" y="318"/>
                    <a:pt x="284" y="319"/>
                  </a:cubicBezTo>
                  <a:cubicBezTo>
                    <a:pt x="286" y="320"/>
                    <a:pt x="289" y="321"/>
                    <a:pt x="292" y="322"/>
                  </a:cubicBezTo>
                  <a:cubicBezTo>
                    <a:pt x="295" y="324"/>
                    <a:pt x="298" y="325"/>
                    <a:pt x="300" y="326"/>
                  </a:cubicBezTo>
                  <a:cubicBezTo>
                    <a:pt x="303" y="327"/>
                    <a:pt x="304" y="327"/>
                    <a:pt x="304" y="327"/>
                  </a:cubicBezTo>
                  <a:cubicBezTo>
                    <a:pt x="307" y="328"/>
                    <a:pt x="310" y="327"/>
                    <a:pt x="312" y="325"/>
                  </a:cubicBezTo>
                  <a:cubicBezTo>
                    <a:pt x="312" y="325"/>
                    <a:pt x="313" y="324"/>
                    <a:pt x="314" y="323"/>
                  </a:cubicBezTo>
                  <a:cubicBezTo>
                    <a:pt x="316" y="322"/>
                    <a:pt x="318" y="320"/>
                    <a:pt x="320" y="318"/>
                  </a:cubicBezTo>
                  <a:cubicBezTo>
                    <a:pt x="322" y="316"/>
                    <a:pt x="324" y="314"/>
                    <a:pt x="325" y="312"/>
                  </a:cubicBezTo>
                  <a:cubicBezTo>
                    <a:pt x="327" y="311"/>
                    <a:pt x="327" y="310"/>
                    <a:pt x="327" y="310"/>
                  </a:cubicBezTo>
                  <a:cubicBezTo>
                    <a:pt x="329" y="307"/>
                    <a:pt x="330" y="304"/>
                    <a:pt x="329" y="302"/>
                  </a:cubicBezTo>
                  <a:cubicBezTo>
                    <a:pt x="329" y="302"/>
                    <a:pt x="327" y="296"/>
                    <a:pt x="324" y="290"/>
                  </a:cubicBezTo>
                  <a:cubicBezTo>
                    <a:pt x="321" y="284"/>
                    <a:pt x="318" y="278"/>
                    <a:pt x="318" y="278"/>
                  </a:cubicBezTo>
                  <a:cubicBezTo>
                    <a:pt x="317" y="276"/>
                    <a:pt x="317" y="273"/>
                    <a:pt x="319" y="271"/>
                  </a:cubicBezTo>
                  <a:cubicBezTo>
                    <a:pt x="319" y="271"/>
                    <a:pt x="321" y="268"/>
                    <a:pt x="323" y="264"/>
                  </a:cubicBezTo>
                  <a:cubicBezTo>
                    <a:pt x="324" y="262"/>
                    <a:pt x="325" y="260"/>
                    <a:pt x="326" y="259"/>
                  </a:cubicBezTo>
                  <a:cubicBezTo>
                    <a:pt x="327" y="258"/>
                    <a:pt x="327" y="257"/>
                    <a:pt x="327" y="257"/>
                  </a:cubicBezTo>
                  <a:cubicBezTo>
                    <a:pt x="327" y="257"/>
                    <a:pt x="328" y="256"/>
                    <a:pt x="328" y="254"/>
                  </a:cubicBezTo>
                  <a:cubicBezTo>
                    <a:pt x="329" y="253"/>
                    <a:pt x="330" y="251"/>
                    <a:pt x="331" y="249"/>
                  </a:cubicBezTo>
                  <a:cubicBezTo>
                    <a:pt x="331" y="247"/>
                    <a:pt x="332" y="245"/>
                    <a:pt x="333" y="244"/>
                  </a:cubicBezTo>
                  <a:cubicBezTo>
                    <a:pt x="333" y="242"/>
                    <a:pt x="334" y="241"/>
                    <a:pt x="334" y="241"/>
                  </a:cubicBezTo>
                  <a:cubicBezTo>
                    <a:pt x="335" y="239"/>
                    <a:pt x="337" y="237"/>
                    <a:pt x="339" y="237"/>
                  </a:cubicBezTo>
                  <a:cubicBezTo>
                    <a:pt x="339" y="237"/>
                    <a:pt x="341" y="237"/>
                    <a:pt x="343" y="236"/>
                  </a:cubicBezTo>
                  <a:cubicBezTo>
                    <a:pt x="346" y="236"/>
                    <a:pt x="349" y="235"/>
                    <a:pt x="352" y="235"/>
                  </a:cubicBezTo>
                  <a:cubicBezTo>
                    <a:pt x="355" y="234"/>
                    <a:pt x="358" y="233"/>
                    <a:pt x="361" y="232"/>
                  </a:cubicBezTo>
                  <a:cubicBezTo>
                    <a:pt x="363" y="232"/>
                    <a:pt x="365" y="231"/>
                    <a:pt x="365" y="231"/>
                  </a:cubicBezTo>
                  <a:cubicBezTo>
                    <a:pt x="367" y="231"/>
                    <a:pt x="369" y="228"/>
                    <a:pt x="370" y="225"/>
                  </a:cubicBezTo>
                  <a:cubicBezTo>
                    <a:pt x="370" y="225"/>
                    <a:pt x="370" y="224"/>
                    <a:pt x="370" y="222"/>
                  </a:cubicBezTo>
                  <a:cubicBezTo>
                    <a:pt x="371" y="220"/>
                    <a:pt x="371" y="217"/>
                    <a:pt x="372" y="215"/>
                  </a:cubicBezTo>
                  <a:cubicBezTo>
                    <a:pt x="372" y="212"/>
                    <a:pt x="373" y="209"/>
                    <a:pt x="373" y="207"/>
                  </a:cubicBezTo>
                  <a:cubicBezTo>
                    <a:pt x="373" y="205"/>
                    <a:pt x="373" y="204"/>
                    <a:pt x="373" y="204"/>
                  </a:cubicBezTo>
                  <a:cubicBezTo>
                    <a:pt x="373" y="201"/>
                    <a:pt x="372" y="198"/>
                    <a:pt x="370" y="196"/>
                  </a:cubicBezTo>
                  <a:cubicBezTo>
                    <a:pt x="370" y="196"/>
                    <a:pt x="364" y="193"/>
                    <a:pt x="359" y="189"/>
                  </a:cubicBezTo>
                  <a:cubicBezTo>
                    <a:pt x="353" y="186"/>
                    <a:pt x="347" y="183"/>
                    <a:pt x="347" y="183"/>
                  </a:cubicBezTo>
                  <a:cubicBezTo>
                    <a:pt x="345" y="182"/>
                    <a:pt x="344" y="180"/>
                    <a:pt x="344" y="177"/>
                  </a:cubicBezTo>
                  <a:cubicBezTo>
                    <a:pt x="344" y="177"/>
                    <a:pt x="343" y="176"/>
                    <a:pt x="343" y="175"/>
                  </a:cubicBezTo>
                  <a:cubicBezTo>
                    <a:pt x="343" y="173"/>
                    <a:pt x="343" y="171"/>
                    <a:pt x="343" y="169"/>
                  </a:cubicBezTo>
                  <a:cubicBezTo>
                    <a:pt x="343" y="167"/>
                    <a:pt x="342" y="165"/>
                    <a:pt x="342" y="163"/>
                  </a:cubicBezTo>
                  <a:cubicBezTo>
                    <a:pt x="342" y="162"/>
                    <a:pt x="342" y="161"/>
                    <a:pt x="342" y="161"/>
                  </a:cubicBezTo>
                  <a:cubicBezTo>
                    <a:pt x="342" y="161"/>
                    <a:pt x="342" y="160"/>
                    <a:pt x="341" y="158"/>
                  </a:cubicBezTo>
                  <a:cubicBezTo>
                    <a:pt x="341" y="157"/>
                    <a:pt x="341" y="155"/>
                    <a:pt x="340" y="153"/>
                  </a:cubicBezTo>
                  <a:cubicBezTo>
                    <a:pt x="340" y="151"/>
                    <a:pt x="339" y="149"/>
                    <a:pt x="339" y="147"/>
                  </a:cubicBezTo>
                  <a:cubicBezTo>
                    <a:pt x="338" y="146"/>
                    <a:pt x="338" y="145"/>
                    <a:pt x="338" y="145"/>
                  </a:cubicBezTo>
                  <a:cubicBezTo>
                    <a:pt x="337" y="142"/>
                    <a:pt x="338" y="139"/>
                    <a:pt x="340" y="138"/>
                  </a:cubicBezTo>
                  <a:cubicBezTo>
                    <a:pt x="340" y="138"/>
                    <a:pt x="345" y="133"/>
                    <a:pt x="349" y="128"/>
                  </a:cubicBezTo>
                  <a:cubicBezTo>
                    <a:pt x="351" y="126"/>
                    <a:pt x="353" y="123"/>
                    <a:pt x="355" y="121"/>
                  </a:cubicBezTo>
                  <a:cubicBezTo>
                    <a:pt x="356" y="119"/>
                    <a:pt x="357" y="118"/>
                    <a:pt x="357" y="118"/>
                  </a:cubicBezTo>
                  <a:cubicBezTo>
                    <a:pt x="359" y="116"/>
                    <a:pt x="359" y="113"/>
                    <a:pt x="358" y="110"/>
                  </a:cubicBezTo>
                  <a:cubicBezTo>
                    <a:pt x="358" y="110"/>
                    <a:pt x="357" y="109"/>
                    <a:pt x="356" y="107"/>
                  </a:cubicBezTo>
                  <a:cubicBezTo>
                    <a:pt x="355" y="105"/>
                    <a:pt x="354" y="103"/>
                    <a:pt x="353" y="100"/>
                  </a:cubicBezTo>
                  <a:cubicBezTo>
                    <a:pt x="352" y="98"/>
                    <a:pt x="350" y="96"/>
                    <a:pt x="349" y="94"/>
                  </a:cubicBezTo>
                  <a:cubicBezTo>
                    <a:pt x="349" y="92"/>
                    <a:pt x="348" y="91"/>
                    <a:pt x="348" y="91"/>
                  </a:cubicBezTo>
                  <a:cubicBezTo>
                    <a:pt x="346" y="88"/>
                    <a:pt x="344" y="87"/>
                    <a:pt x="341" y="87"/>
                  </a:cubicBezTo>
                  <a:cubicBezTo>
                    <a:pt x="341" y="87"/>
                    <a:pt x="339" y="87"/>
                    <a:pt x="337" y="87"/>
                  </a:cubicBezTo>
                  <a:cubicBezTo>
                    <a:pt x="334" y="87"/>
                    <a:pt x="331" y="87"/>
                    <a:pt x="328" y="88"/>
                  </a:cubicBezTo>
                  <a:cubicBezTo>
                    <a:pt x="321" y="88"/>
                    <a:pt x="315" y="90"/>
                    <a:pt x="315" y="90"/>
                  </a:cubicBezTo>
                  <a:cubicBezTo>
                    <a:pt x="313" y="90"/>
                    <a:pt x="310" y="89"/>
                    <a:pt x="308" y="87"/>
                  </a:cubicBezTo>
                  <a:cubicBezTo>
                    <a:pt x="308" y="87"/>
                    <a:pt x="308" y="86"/>
                    <a:pt x="307" y="85"/>
                  </a:cubicBezTo>
                  <a:cubicBezTo>
                    <a:pt x="306" y="84"/>
                    <a:pt x="304" y="82"/>
                    <a:pt x="303" y="81"/>
                  </a:cubicBezTo>
                  <a:cubicBezTo>
                    <a:pt x="302" y="79"/>
                    <a:pt x="300" y="78"/>
                    <a:pt x="299" y="77"/>
                  </a:cubicBezTo>
                  <a:cubicBezTo>
                    <a:pt x="298" y="75"/>
                    <a:pt x="297" y="75"/>
                    <a:pt x="297" y="75"/>
                  </a:cubicBezTo>
                  <a:cubicBezTo>
                    <a:pt x="297" y="75"/>
                    <a:pt x="296" y="74"/>
                    <a:pt x="295" y="73"/>
                  </a:cubicBezTo>
                  <a:cubicBezTo>
                    <a:pt x="294" y="72"/>
                    <a:pt x="293" y="70"/>
                    <a:pt x="291" y="69"/>
                  </a:cubicBezTo>
                  <a:cubicBezTo>
                    <a:pt x="290" y="68"/>
                    <a:pt x="288" y="66"/>
                    <a:pt x="287" y="65"/>
                  </a:cubicBezTo>
                  <a:cubicBezTo>
                    <a:pt x="285" y="64"/>
                    <a:pt x="285" y="64"/>
                    <a:pt x="285" y="64"/>
                  </a:cubicBezTo>
                  <a:cubicBezTo>
                    <a:pt x="283" y="62"/>
                    <a:pt x="282" y="59"/>
                    <a:pt x="282" y="57"/>
                  </a:cubicBezTo>
                  <a:cubicBezTo>
                    <a:pt x="282" y="57"/>
                    <a:pt x="283" y="51"/>
                    <a:pt x="284" y="44"/>
                  </a:cubicBezTo>
                  <a:cubicBezTo>
                    <a:pt x="284" y="38"/>
                    <a:pt x="285" y="31"/>
                    <a:pt x="285" y="31"/>
                  </a:cubicBezTo>
                  <a:cubicBezTo>
                    <a:pt x="285" y="28"/>
                    <a:pt x="283" y="26"/>
                    <a:pt x="281" y="24"/>
                  </a:cubicBezTo>
                  <a:cubicBezTo>
                    <a:pt x="281" y="24"/>
                    <a:pt x="279" y="24"/>
                    <a:pt x="278" y="23"/>
                  </a:cubicBezTo>
                  <a:cubicBezTo>
                    <a:pt x="276" y="22"/>
                    <a:pt x="273" y="20"/>
                    <a:pt x="271" y="19"/>
                  </a:cubicBezTo>
                  <a:cubicBezTo>
                    <a:pt x="268" y="18"/>
                    <a:pt x="266" y="17"/>
                    <a:pt x="264" y="16"/>
                  </a:cubicBezTo>
                  <a:cubicBezTo>
                    <a:pt x="262" y="15"/>
                    <a:pt x="261" y="14"/>
                    <a:pt x="261" y="14"/>
                  </a:cubicBezTo>
                  <a:cubicBezTo>
                    <a:pt x="258" y="13"/>
                    <a:pt x="255" y="14"/>
                    <a:pt x="253" y="15"/>
                  </a:cubicBezTo>
                  <a:cubicBezTo>
                    <a:pt x="253" y="15"/>
                    <a:pt x="252" y="16"/>
                    <a:pt x="250" y="18"/>
                  </a:cubicBezTo>
                  <a:cubicBezTo>
                    <a:pt x="248" y="19"/>
                    <a:pt x="245" y="22"/>
                    <a:pt x="243" y="24"/>
                  </a:cubicBezTo>
                  <a:cubicBezTo>
                    <a:pt x="241" y="26"/>
                    <a:pt x="238" y="28"/>
                    <a:pt x="237" y="30"/>
                  </a:cubicBezTo>
                  <a:cubicBezTo>
                    <a:pt x="235" y="32"/>
                    <a:pt x="234" y="33"/>
                    <a:pt x="234" y="33"/>
                  </a:cubicBezTo>
                  <a:cubicBezTo>
                    <a:pt x="232" y="35"/>
                    <a:pt x="229" y="35"/>
                    <a:pt x="227" y="35"/>
                  </a:cubicBezTo>
                  <a:cubicBezTo>
                    <a:pt x="227" y="35"/>
                    <a:pt x="226" y="34"/>
                    <a:pt x="224" y="34"/>
                  </a:cubicBezTo>
                  <a:cubicBezTo>
                    <a:pt x="223" y="34"/>
                    <a:pt x="221" y="33"/>
                    <a:pt x="219" y="33"/>
                  </a:cubicBezTo>
                  <a:cubicBezTo>
                    <a:pt x="217" y="32"/>
                    <a:pt x="215" y="32"/>
                    <a:pt x="213" y="32"/>
                  </a:cubicBezTo>
                  <a:cubicBezTo>
                    <a:pt x="212" y="31"/>
                    <a:pt x="211" y="31"/>
                    <a:pt x="211" y="31"/>
                  </a:cubicBezTo>
                  <a:cubicBezTo>
                    <a:pt x="211" y="31"/>
                    <a:pt x="210" y="31"/>
                    <a:pt x="208" y="31"/>
                  </a:cubicBezTo>
                  <a:cubicBezTo>
                    <a:pt x="206" y="31"/>
                    <a:pt x="204" y="30"/>
                    <a:pt x="202" y="30"/>
                  </a:cubicBezTo>
                  <a:cubicBezTo>
                    <a:pt x="198" y="30"/>
                    <a:pt x="194" y="30"/>
                    <a:pt x="194" y="30"/>
                  </a:cubicBezTo>
                  <a:cubicBezTo>
                    <a:pt x="191" y="29"/>
                    <a:pt x="189" y="28"/>
                    <a:pt x="188" y="26"/>
                  </a:cubicBezTo>
                  <a:cubicBezTo>
                    <a:pt x="188" y="26"/>
                    <a:pt x="185" y="20"/>
                    <a:pt x="182" y="14"/>
                  </a:cubicBezTo>
                  <a:cubicBezTo>
                    <a:pt x="179" y="9"/>
                    <a:pt x="175" y="3"/>
                    <a:pt x="175" y="3"/>
                  </a:cubicBezTo>
                  <a:cubicBezTo>
                    <a:pt x="173" y="1"/>
                    <a:pt x="171" y="0"/>
                    <a:pt x="168" y="0"/>
                  </a:cubicBezTo>
                  <a:cubicBezTo>
                    <a:pt x="168" y="0"/>
                    <a:pt x="166" y="0"/>
                    <a:pt x="164" y="1"/>
                  </a:cubicBezTo>
                  <a:cubicBezTo>
                    <a:pt x="162" y="1"/>
                    <a:pt x="159" y="1"/>
                    <a:pt x="157" y="2"/>
                  </a:cubicBezTo>
                  <a:cubicBezTo>
                    <a:pt x="154" y="2"/>
                    <a:pt x="151" y="3"/>
                    <a:pt x="149" y="3"/>
                  </a:cubicBezTo>
                  <a:cubicBezTo>
                    <a:pt x="147" y="3"/>
                    <a:pt x="146" y="4"/>
                    <a:pt x="146" y="4"/>
                  </a:cubicBezTo>
                  <a:cubicBezTo>
                    <a:pt x="143" y="4"/>
                    <a:pt x="141" y="7"/>
                    <a:pt x="140" y="9"/>
                  </a:cubicBezTo>
                  <a:cubicBezTo>
                    <a:pt x="140" y="9"/>
                    <a:pt x="139" y="11"/>
                    <a:pt x="139" y="13"/>
                  </a:cubicBezTo>
                  <a:cubicBezTo>
                    <a:pt x="138" y="15"/>
                    <a:pt x="137" y="19"/>
                    <a:pt x="137" y="22"/>
                  </a:cubicBezTo>
                  <a:cubicBezTo>
                    <a:pt x="136" y="25"/>
                    <a:pt x="136" y="28"/>
                    <a:pt x="135" y="31"/>
                  </a:cubicBezTo>
                  <a:cubicBezTo>
                    <a:pt x="135" y="33"/>
                    <a:pt x="135" y="35"/>
                    <a:pt x="135" y="35"/>
                  </a:cubicBezTo>
                  <a:cubicBezTo>
                    <a:pt x="134" y="37"/>
                    <a:pt x="133" y="39"/>
                    <a:pt x="130" y="40"/>
                  </a:cubicBezTo>
                  <a:cubicBezTo>
                    <a:pt x="130" y="40"/>
                    <a:pt x="129" y="40"/>
                    <a:pt x="128" y="41"/>
                  </a:cubicBezTo>
                  <a:cubicBezTo>
                    <a:pt x="126" y="42"/>
                    <a:pt x="124" y="42"/>
                    <a:pt x="122" y="43"/>
                  </a:cubicBezTo>
                  <a:cubicBezTo>
                    <a:pt x="119" y="45"/>
                    <a:pt x="115" y="47"/>
                    <a:pt x="115" y="47"/>
                  </a:cubicBezTo>
                  <a:cubicBezTo>
                    <a:pt x="115" y="47"/>
                    <a:pt x="111" y="49"/>
                    <a:pt x="108" y="51"/>
                  </a:cubicBezTo>
                  <a:cubicBezTo>
                    <a:pt x="106" y="52"/>
                    <a:pt x="104" y="53"/>
                    <a:pt x="103" y="54"/>
                  </a:cubicBezTo>
                  <a:cubicBezTo>
                    <a:pt x="101" y="55"/>
                    <a:pt x="100" y="55"/>
                    <a:pt x="100" y="55"/>
                  </a:cubicBezTo>
                  <a:cubicBezTo>
                    <a:pt x="98" y="57"/>
                    <a:pt x="96" y="57"/>
                    <a:pt x="93" y="56"/>
                  </a:cubicBezTo>
                  <a:cubicBezTo>
                    <a:pt x="93" y="56"/>
                    <a:pt x="92" y="55"/>
                    <a:pt x="90" y="54"/>
                  </a:cubicBezTo>
                  <a:cubicBezTo>
                    <a:pt x="88" y="53"/>
                    <a:pt x="85" y="52"/>
                    <a:pt x="82" y="50"/>
                  </a:cubicBezTo>
                  <a:cubicBezTo>
                    <a:pt x="79" y="49"/>
                    <a:pt x="76" y="48"/>
                    <a:pt x="73" y="47"/>
                  </a:cubicBezTo>
                  <a:cubicBezTo>
                    <a:pt x="71" y="46"/>
                    <a:pt x="70" y="45"/>
                    <a:pt x="70" y="45"/>
                  </a:cubicBezTo>
                  <a:cubicBezTo>
                    <a:pt x="67" y="44"/>
                    <a:pt x="64" y="45"/>
                    <a:pt x="62" y="47"/>
                  </a:cubicBezTo>
                  <a:cubicBezTo>
                    <a:pt x="62" y="47"/>
                    <a:pt x="61" y="48"/>
                    <a:pt x="59" y="49"/>
                  </a:cubicBezTo>
                  <a:cubicBezTo>
                    <a:pt x="58" y="51"/>
                    <a:pt x="56" y="53"/>
                    <a:pt x="54" y="55"/>
                  </a:cubicBezTo>
                  <a:cubicBezTo>
                    <a:pt x="52" y="57"/>
                    <a:pt x="50" y="59"/>
                    <a:pt x="49" y="60"/>
                  </a:cubicBezTo>
                  <a:cubicBezTo>
                    <a:pt x="47" y="62"/>
                    <a:pt x="46" y="63"/>
                    <a:pt x="46" y="63"/>
                  </a:cubicBezTo>
                  <a:cubicBezTo>
                    <a:pt x="44" y="65"/>
                    <a:pt x="44" y="68"/>
                    <a:pt x="45" y="70"/>
                  </a:cubicBezTo>
                  <a:cubicBezTo>
                    <a:pt x="45" y="70"/>
                    <a:pt x="47" y="77"/>
                    <a:pt x="50" y="83"/>
                  </a:cubicBezTo>
                  <a:cubicBezTo>
                    <a:pt x="52" y="89"/>
                    <a:pt x="55" y="94"/>
                    <a:pt x="55" y="94"/>
                  </a:cubicBezTo>
                  <a:cubicBezTo>
                    <a:pt x="57" y="96"/>
                    <a:pt x="56" y="99"/>
                    <a:pt x="55" y="101"/>
                  </a:cubicBezTo>
                  <a:cubicBezTo>
                    <a:pt x="55" y="101"/>
                    <a:pt x="53" y="105"/>
                    <a:pt x="51" y="108"/>
                  </a:cubicBezTo>
                  <a:cubicBezTo>
                    <a:pt x="50" y="110"/>
                    <a:pt x="49" y="112"/>
                    <a:pt x="48" y="114"/>
                  </a:cubicBezTo>
                  <a:cubicBezTo>
                    <a:pt x="47" y="115"/>
                    <a:pt x="47" y="116"/>
                    <a:pt x="47" y="116"/>
                  </a:cubicBezTo>
                  <a:cubicBezTo>
                    <a:pt x="47" y="116"/>
                    <a:pt x="46" y="117"/>
                    <a:pt x="46" y="118"/>
                  </a:cubicBezTo>
                  <a:cubicBezTo>
                    <a:pt x="45" y="120"/>
                    <a:pt x="44" y="122"/>
                    <a:pt x="43" y="123"/>
                  </a:cubicBezTo>
                  <a:cubicBezTo>
                    <a:pt x="42" y="125"/>
                    <a:pt x="42" y="127"/>
                    <a:pt x="41" y="129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39" y="134"/>
                    <a:pt x="37" y="135"/>
                    <a:pt x="35" y="136"/>
                  </a:cubicBezTo>
                  <a:cubicBezTo>
                    <a:pt x="35" y="136"/>
                    <a:pt x="33" y="136"/>
                    <a:pt x="31" y="136"/>
                  </a:cubicBezTo>
                  <a:cubicBezTo>
                    <a:pt x="28" y="137"/>
                    <a:pt x="25" y="137"/>
                    <a:pt x="22" y="138"/>
                  </a:cubicBezTo>
                  <a:cubicBezTo>
                    <a:pt x="19" y="139"/>
                    <a:pt x="15" y="139"/>
                    <a:pt x="13" y="140"/>
                  </a:cubicBezTo>
                  <a:cubicBezTo>
                    <a:pt x="11" y="141"/>
                    <a:pt x="9" y="141"/>
                    <a:pt x="9" y="141"/>
                  </a:cubicBezTo>
                  <a:cubicBezTo>
                    <a:pt x="7" y="142"/>
                    <a:pt x="5" y="144"/>
                    <a:pt x="4" y="147"/>
                  </a:cubicBezTo>
                  <a:cubicBezTo>
                    <a:pt x="4" y="147"/>
                    <a:pt x="4" y="149"/>
                    <a:pt x="3" y="151"/>
                  </a:cubicBezTo>
                  <a:cubicBezTo>
                    <a:pt x="3" y="153"/>
                    <a:pt x="2" y="155"/>
                    <a:pt x="2" y="158"/>
                  </a:cubicBezTo>
                  <a:cubicBezTo>
                    <a:pt x="2" y="161"/>
                    <a:pt x="1" y="163"/>
                    <a:pt x="1" y="165"/>
                  </a:cubicBezTo>
                  <a:cubicBezTo>
                    <a:pt x="1" y="168"/>
                    <a:pt x="1" y="169"/>
                    <a:pt x="1" y="169"/>
                  </a:cubicBezTo>
                  <a:cubicBezTo>
                    <a:pt x="0" y="172"/>
                    <a:pt x="2" y="175"/>
                    <a:pt x="4" y="176"/>
                  </a:cubicBezTo>
                  <a:cubicBezTo>
                    <a:pt x="4" y="176"/>
                    <a:pt x="9" y="180"/>
                    <a:pt x="15" y="183"/>
                  </a:cubicBezTo>
                  <a:cubicBezTo>
                    <a:pt x="21" y="186"/>
                    <a:pt x="26" y="189"/>
                    <a:pt x="26" y="189"/>
                  </a:cubicBezTo>
                  <a:cubicBezTo>
                    <a:pt x="29" y="190"/>
                    <a:pt x="30" y="193"/>
                    <a:pt x="30" y="195"/>
                  </a:cubicBezTo>
                  <a:cubicBezTo>
                    <a:pt x="30" y="195"/>
                    <a:pt x="30" y="196"/>
                    <a:pt x="30" y="198"/>
                  </a:cubicBezTo>
                  <a:cubicBezTo>
                    <a:pt x="31" y="199"/>
                    <a:pt x="31" y="201"/>
                    <a:pt x="31" y="203"/>
                  </a:cubicBezTo>
                  <a:cubicBezTo>
                    <a:pt x="31" y="205"/>
                    <a:pt x="31" y="208"/>
                    <a:pt x="32" y="209"/>
                  </a:cubicBezTo>
                  <a:cubicBezTo>
                    <a:pt x="32" y="211"/>
                    <a:pt x="32" y="212"/>
                    <a:pt x="32" y="212"/>
                  </a:cubicBezTo>
                  <a:cubicBezTo>
                    <a:pt x="32" y="212"/>
                    <a:pt x="32" y="213"/>
                    <a:pt x="33" y="214"/>
                  </a:cubicBezTo>
                  <a:cubicBezTo>
                    <a:pt x="33" y="216"/>
                    <a:pt x="33" y="218"/>
                    <a:pt x="34" y="220"/>
                  </a:cubicBezTo>
                  <a:cubicBezTo>
                    <a:pt x="34" y="222"/>
                    <a:pt x="35" y="224"/>
                    <a:pt x="35" y="225"/>
                  </a:cubicBezTo>
                  <a:cubicBezTo>
                    <a:pt x="35" y="227"/>
                    <a:pt x="36" y="228"/>
                    <a:pt x="36" y="228"/>
                  </a:cubicBezTo>
                  <a:cubicBezTo>
                    <a:pt x="36" y="230"/>
                    <a:pt x="36" y="233"/>
                    <a:pt x="34" y="235"/>
                  </a:cubicBezTo>
                  <a:cubicBezTo>
                    <a:pt x="34" y="235"/>
                    <a:pt x="29" y="239"/>
                    <a:pt x="25" y="244"/>
                  </a:cubicBezTo>
                  <a:cubicBezTo>
                    <a:pt x="23" y="247"/>
                    <a:pt x="21" y="249"/>
                    <a:pt x="19" y="251"/>
                  </a:cubicBezTo>
                  <a:cubicBezTo>
                    <a:pt x="18" y="253"/>
                    <a:pt x="17" y="254"/>
                    <a:pt x="17" y="254"/>
                  </a:cubicBezTo>
                  <a:cubicBezTo>
                    <a:pt x="15" y="256"/>
                    <a:pt x="15" y="259"/>
                    <a:pt x="16" y="262"/>
                  </a:cubicBezTo>
                  <a:cubicBezTo>
                    <a:pt x="16" y="262"/>
                    <a:pt x="16" y="263"/>
                    <a:pt x="17" y="265"/>
                  </a:cubicBezTo>
                  <a:cubicBezTo>
                    <a:pt x="18" y="267"/>
                    <a:pt x="20" y="270"/>
                    <a:pt x="21" y="272"/>
                  </a:cubicBezTo>
                  <a:cubicBezTo>
                    <a:pt x="22" y="275"/>
                    <a:pt x="23" y="277"/>
                    <a:pt x="24" y="279"/>
                  </a:cubicBezTo>
                  <a:cubicBezTo>
                    <a:pt x="25" y="281"/>
                    <a:pt x="26" y="282"/>
                    <a:pt x="26" y="282"/>
                  </a:cubicBezTo>
                  <a:cubicBezTo>
                    <a:pt x="28" y="284"/>
                    <a:pt x="30" y="286"/>
                    <a:pt x="33" y="286"/>
                  </a:cubicBezTo>
                  <a:cubicBezTo>
                    <a:pt x="33" y="286"/>
                    <a:pt x="34" y="286"/>
                    <a:pt x="37" y="286"/>
                  </a:cubicBezTo>
                  <a:cubicBezTo>
                    <a:pt x="39" y="285"/>
                    <a:pt x="43" y="285"/>
                    <a:pt x="46" y="285"/>
                  </a:cubicBezTo>
                  <a:cubicBezTo>
                    <a:pt x="52" y="284"/>
                    <a:pt x="59" y="283"/>
                    <a:pt x="59" y="283"/>
                  </a:cubicBezTo>
                  <a:cubicBezTo>
                    <a:pt x="61" y="282"/>
                    <a:pt x="64" y="283"/>
                    <a:pt x="65" y="285"/>
                  </a:cubicBezTo>
                  <a:cubicBezTo>
                    <a:pt x="65" y="285"/>
                    <a:pt x="66" y="286"/>
                    <a:pt x="67" y="287"/>
                  </a:cubicBezTo>
                  <a:cubicBezTo>
                    <a:pt x="68" y="289"/>
                    <a:pt x="69" y="290"/>
                    <a:pt x="71" y="292"/>
                  </a:cubicBezTo>
                  <a:cubicBezTo>
                    <a:pt x="72" y="293"/>
                    <a:pt x="74" y="295"/>
                    <a:pt x="75" y="296"/>
                  </a:cubicBezTo>
                  <a:cubicBezTo>
                    <a:pt x="76" y="297"/>
                    <a:pt x="77" y="298"/>
                    <a:pt x="77" y="298"/>
                  </a:cubicBezTo>
                  <a:cubicBezTo>
                    <a:pt x="77" y="298"/>
                    <a:pt x="77" y="299"/>
                    <a:pt x="78" y="300"/>
                  </a:cubicBezTo>
                  <a:cubicBezTo>
                    <a:pt x="80" y="301"/>
                    <a:pt x="81" y="302"/>
                    <a:pt x="83" y="304"/>
                  </a:cubicBezTo>
                  <a:cubicBezTo>
                    <a:pt x="84" y="305"/>
                    <a:pt x="86" y="306"/>
                    <a:pt x="87" y="307"/>
                  </a:cubicBezTo>
                  <a:cubicBezTo>
                    <a:pt x="88" y="308"/>
                    <a:pt x="89" y="309"/>
                    <a:pt x="89" y="309"/>
                  </a:cubicBezTo>
                  <a:cubicBezTo>
                    <a:pt x="91" y="310"/>
                    <a:pt x="92" y="313"/>
                    <a:pt x="92" y="315"/>
                  </a:cubicBezTo>
                  <a:cubicBezTo>
                    <a:pt x="92" y="315"/>
                    <a:pt x="91" y="322"/>
                    <a:pt x="90" y="328"/>
                  </a:cubicBezTo>
                  <a:cubicBezTo>
                    <a:pt x="89" y="335"/>
                    <a:pt x="89" y="341"/>
                    <a:pt x="89" y="341"/>
                  </a:cubicBezTo>
                  <a:cubicBezTo>
                    <a:pt x="89" y="344"/>
                    <a:pt x="91" y="347"/>
                    <a:pt x="93" y="348"/>
                  </a:cubicBezTo>
                  <a:cubicBezTo>
                    <a:pt x="93" y="348"/>
                    <a:pt x="94" y="349"/>
                    <a:pt x="96" y="350"/>
                  </a:cubicBezTo>
                  <a:cubicBezTo>
                    <a:pt x="98" y="351"/>
                    <a:pt x="101" y="352"/>
                    <a:pt x="103" y="353"/>
                  </a:cubicBezTo>
                  <a:cubicBezTo>
                    <a:pt x="105" y="355"/>
                    <a:pt x="108" y="356"/>
                    <a:pt x="110" y="357"/>
                  </a:cubicBezTo>
                  <a:cubicBezTo>
                    <a:pt x="112" y="357"/>
                    <a:pt x="113" y="358"/>
                    <a:pt x="113" y="358"/>
                  </a:cubicBezTo>
                  <a:cubicBezTo>
                    <a:pt x="116" y="359"/>
                    <a:pt x="119" y="359"/>
                    <a:pt x="121" y="357"/>
                  </a:cubicBezTo>
                  <a:cubicBezTo>
                    <a:pt x="121" y="357"/>
                    <a:pt x="122" y="356"/>
                    <a:pt x="124" y="355"/>
                  </a:cubicBezTo>
                  <a:cubicBezTo>
                    <a:pt x="126" y="353"/>
                    <a:pt x="128" y="351"/>
                    <a:pt x="131" y="349"/>
                  </a:cubicBezTo>
                  <a:cubicBezTo>
                    <a:pt x="133" y="347"/>
                    <a:pt x="136" y="344"/>
                    <a:pt x="137" y="343"/>
                  </a:cubicBezTo>
                  <a:cubicBezTo>
                    <a:pt x="139" y="341"/>
                    <a:pt x="140" y="340"/>
                    <a:pt x="140" y="340"/>
                  </a:cubicBezTo>
                  <a:cubicBezTo>
                    <a:pt x="142" y="338"/>
                    <a:pt x="144" y="337"/>
                    <a:pt x="147" y="338"/>
                  </a:cubicBezTo>
                  <a:cubicBezTo>
                    <a:pt x="147" y="338"/>
                    <a:pt x="148" y="338"/>
                    <a:pt x="149" y="339"/>
                  </a:cubicBezTo>
                  <a:cubicBezTo>
                    <a:pt x="151" y="339"/>
                    <a:pt x="153" y="339"/>
                    <a:pt x="155" y="340"/>
                  </a:cubicBezTo>
                  <a:cubicBezTo>
                    <a:pt x="157" y="340"/>
                    <a:pt x="159" y="341"/>
                    <a:pt x="161" y="341"/>
                  </a:cubicBezTo>
                  <a:cubicBezTo>
                    <a:pt x="162" y="341"/>
                    <a:pt x="163" y="341"/>
                    <a:pt x="163" y="341"/>
                  </a:cubicBezTo>
                  <a:cubicBezTo>
                    <a:pt x="163" y="341"/>
                    <a:pt x="164" y="341"/>
                    <a:pt x="166" y="342"/>
                  </a:cubicBezTo>
                  <a:cubicBezTo>
                    <a:pt x="167" y="342"/>
                    <a:pt x="169" y="342"/>
                    <a:pt x="172" y="342"/>
                  </a:cubicBezTo>
                  <a:cubicBezTo>
                    <a:pt x="176" y="343"/>
                    <a:pt x="180" y="343"/>
                    <a:pt x="180" y="343"/>
                  </a:cubicBezTo>
                  <a:cubicBezTo>
                    <a:pt x="182" y="343"/>
                    <a:pt x="185" y="345"/>
                    <a:pt x="186" y="347"/>
                  </a:cubicBezTo>
                  <a:cubicBezTo>
                    <a:pt x="186" y="347"/>
                    <a:pt x="189" y="352"/>
                    <a:pt x="192" y="358"/>
                  </a:cubicBezTo>
                  <a:cubicBezTo>
                    <a:pt x="195" y="364"/>
                    <a:pt x="199" y="369"/>
                    <a:pt x="199" y="369"/>
                  </a:cubicBezTo>
                  <a:cubicBezTo>
                    <a:pt x="200" y="371"/>
                    <a:pt x="203" y="373"/>
                    <a:pt x="206" y="372"/>
                  </a:cubicBezTo>
                  <a:cubicBezTo>
                    <a:pt x="206" y="372"/>
                    <a:pt x="208" y="372"/>
                    <a:pt x="210" y="372"/>
                  </a:cubicBezTo>
                  <a:close/>
                  <a:moveTo>
                    <a:pt x="181" y="304"/>
                  </a:moveTo>
                  <a:cubicBezTo>
                    <a:pt x="179" y="304"/>
                    <a:pt x="177" y="303"/>
                    <a:pt x="176" y="303"/>
                  </a:cubicBezTo>
                  <a:cubicBezTo>
                    <a:pt x="175" y="303"/>
                    <a:pt x="173" y="303"/>
                    <a:pt x="172" y="303"/>
                  </a:cubicBezTo>
                  <a:cubicBezTo>
                    <a:pt x="170" y="303"/>
                    <a:pt x="169" y="302"/>
                    <a:pt x="169" y="302"/>
                  </a:cubicBezTo>
                  <a:cubicBezTo>
                    <a:pt x="169" y="302"/>
                    <a:pt x="168" y="302"/>
                    <a:pt x="166" y="302"/>
                  </a:cubicBezTo>
                  <a:cubicBezTo>
                    <a:pt x="165" y="302"/>
                    <a:pt x="164" y="302"/>
                    <a:pt x="162" y="301"/>
                  </a:cubicBezTo>
                  <a:cubicBezTo>
                    <a:pt x="161" y="301"/>
                    <a:pt x="160" y="301"/>
                    <a:pt x="158" y="300"/>
                  </a:cubicBezTo>
                  <a:cubicBezTo>
                    <a:pt x="151" y="298"/>
                    <a:pt x="142" y="296"/>
                    <a:pt x="134" y="291"/>
                  </a:cubicBezTo>
                  <a:cubicBezTo>
                    <a:pt x="126" y="287"/>
                    <a:pt x="118" y="282"/>
                    <a:pt x="113" y="278"/>
                  </a:cubicBezTo>
                  <a:cubicBezTo>
                    <a:pt x="111" y="277"/>
                    <a:pt x="110" y="275"/>
                    <a:pt x="109" y="275"/>
                  </a:cubicBezTo>
                  <a:cubicBezTo>
                    <a:pt x="108" y="274"/>
                    <a:pt x="107" y="273"/>
                    <a:pt x="106" y="272"/>
                  </a:cubicBezTo>
                  <a:cubicBezTo>
                    <a:pt x="105" y="271"/>
                    <a:pt x="104" y="270"/>
                    <a:pt x="104" y="270"/>
                  </a:cubicBezTo>
                  <a:cubicBezTo>
                    <a:pt x="104" y="270"/>
                    <a:pt x="103" y="269"/>
                    <a:pt x="102" y="268"/>
                  </a:cubicBezTo>
                  <a:cubicBezTo>
                    <a:pt x="101" y="267"/>
                    <a:pt x="100" y="266"/>
                    <a:pt x="99" y="265"/>
                  </a:cubicBezTo>
                  <a:cubicBezTo>
                    <a:pt x="99" y="264"/>
                    <a:pt x="98" y="263"/>
                    <a:pt x="96" y="261"/>
                  </a:cubicBezTo>
                  <a:cubicBezTo>
                    <a:pt x="92" y="256"/>
                    <a:pt x="87" y="249"/>
                    <a:pt x="82" y="240"/>
                  </a:cubicBezTo>
                  <a:cubicBezTo>
                    <a:pt x="78" y="232"/>
                    <a:pt x="75" y="223"/>
                    <a:pt x="73" y="217"/>
                  </a:cubicBezTo>
                  <a:cubicBezTo>
                    <a:pt x="73" y="215"/>
                    <a:pt x="72" y="213"/>
                    <a:pt x="72" y="212"/>
                  </a:cubicBezTo>
                  <a:cubicBezTo>
                    <a:pt x="72" y="211"/>
                    <a:pt x="72" y="209"/>
                    <a:pt x="71" y="208"/>
                  </a:cubicBezTo>
                  <a:cubicBezTo>
                    <a:pt x="71" y="206"/>
                    <a:pt x="71" y="205"/>
                    <a:pt x="71" y="205"/>
                  </a:cubicBezTo>
                  <a:cubicBezTo>
                    <a:pt x="71" y="205"/>
                    <a:pt x="71" y="204"/>
                    <a:pt x="70" y="202"/>
                  </a:cubicBezTo>
                  <a:cubicBezTo>
                    <a:pt x="70" y="201"/>
                    <a:pt x="70" y="200"/>
                    <a:pt x="70" y="199"/>
                  </a:cubicBezTo>
                  <a:cubicBezTo>
                    <a:pt x="70" y="197"/>
                    <a:pt x="70" y="196"/>
                    <a:pt x="70" y="194"/>
                  </a:cubicBezTo>
                  <a:cubicBezTo>
                    <a:pt x="69" y="187"/>
                    <a:pt x="69" y="178"/>
                    <a:pt x="71" y="169"/>
                  </a:cubicBezTo>
                  <a:cubicBezTo>
                    <a:pt x="72" y="159"/>
                    <a:pt x="75" y="150"/>
                    <a:pt x="77" y="144"/>
                  </a:cubicBezTo>
                  <a:cubicBezTo>
                    <a:pt x="78" y="142"/>
                    <a:pt x="78" y="141"/>
                    <a:pt x="79" y="140"/>
                  </a:cubicBezTo>
                  <a:cubicBezTo>
                    <a:pt x="80" y="138"/>
                    <a:pt x="80" y="137"/>
                    <a:pt x="80" y="136"/>
                  </a:cubicBezTo>
                  <a:cubicBezTo>
                    <a:pt x="81" y="134"/>
                    <a:pt x="82" y="133"/>
                    <a:pt x="82" y="133"/>
                  </a:cubicBezTo>
                  <a:cubicBezTo>
                    <a:pt x="82" y="133"/>
                    <a:pt x="82" y="132"/>
                    <a:pt x="83" y="131"/>
                  </a:cubicBezTo>
                  <a:cubicBezTo>
                    <a:pt x="84" y="130"/>
                    <a:pt x="84" y="129"/>
                    <a:pt x="85" y="127"/>
                  </a:cubicBezTo>
                  <a:cubicBezTo>
                    <a:pt x="86" y="126"/>
                    <a:pt x="87" y="125"/>
                    <a:pt x="88" y="123"/>
                  </a:cubicBezTo>
                  <a:cubicBezTo>
                    <a:pt x="91" y="118"/>
                    <a:pt x="97" y="110"/>
                    <a:pt x="103" y="104"/>
                  </a:cubicBezTo>
                  <a:cubicBezTo>
                    <a:pt x="110" y="97"/>
                    <a:pt x="117" y="91"/>
                    <a:pt x="123" y="88"/>
                  </a:cubicBezTo>
                  <a:cubicBezTo>
                    <a:pt x="126" y="86"/>
                    <a:pt x="128" y="84"/>
                    <a:pt x="130" y="83"/>
                  </a:cubicBezTo>
                  <a:cubicBezTo>
                    <a:pt x="132" y="82"/>
                    <a:pt x="133" y="82"/>
                    <a:pt x="133" y="82"/>
                  </a:cubicBezTo>
                  <a:cubicBezTo>
                    <a:pt x="133" y="82"/>
                    <a:pt x="134" y="81"/>
                    <a:pt x="136" y="80"/>
                  </a:cubicBezTo>
                  <a:cubicBezTo>
                    <a:pt x="138" y="79"/>
                    <a:pt x="140" y="78"/>
                    <a:pt x="143" y="77"/>
                  </a:cubicBezTo>
                  <a:cubicBezTo>
                    <a:pt x="150" y="74"/>
                    <a:pt x="159" y="72"/>
                    <a:pt x="168" y="70"/>
                  </a:cubicBezTo>
                  <a:cubicBezTo>
                    <a:pt x="177" y="69"/>
                    <a:pt x="186" y="68"/>
                    <a:pt x="193" y="69"/>
                  </a:cubicBezTo>
                  <a:cubicBezTo>
                    <a:pt x="195" y="69"/>
                    <a:pt x="196" y="69"/>
                    <a:pt x="198" y="69"/>
                  </a:cubicBezTo>
                  <a:cubicBezTo>
                    <a:pt x="199" y="69"/>
                    <a:pt x="200" y="69"/>
                    <a:pt x="201" y="70"/>
                  </a:cubicBezTo>
                  <a:cubicBezTo>
                    <a:pt x="203" y="70"/>
                    <a:pt x="205" y="70"/>
                    <a:pt x="205" y="70"/>
                  </a:cubicBezTo>
                  <a:cubicBezTo>
                    <a:pt x="205" y="70"/>
                    <a:pt x="206" y="70"/>
                    <a:pt x="208" y="71"/>
                  </a:cubicBezTo>
                  <a:cubicBezTo>
                    <a:pt x="209" y="71"/>
                    <a:pt x="210" y="71"/>
                    <a:pt x="211" y="71"/>
                  </a:cubicBezTo>
                  <a:cubicBezTo>
                    <a:pt x="213" y="72"/>
                    <a:pt x="214" y="72"/>
                    <a:pt x="216" y="72"/>
                  </a:cubicBezTo>
                  <a:cubicBezTo>
                    <a:pt x="223" y="74"/>
                    <a:pt x="231" y="77"/>
                    <a:pt x="240" y="81"/>
                  </a:cubicBezTo>
                  <a:cubicBezTo>
                    <a:pt x="248" y="85"/>
                    <a:pt x="256" y="91"/>
                    <a:pt x="261" y="95"/>
                  </a:cubicBezTo>
                  <a:cubicBezTo>
                    <a:pt x="262" y="96"/>
                    <a:pt x="264" y="97"/>
                    <a:pt x="265" y="98"/>
                  </a:cubicBezTo>
                  <a:cubicBezTo>
                    <a:pt x="266" y="99"/>
                    <a:pt x="267" y="100"/>
                    <a:pt x="267" y="100"/>
                  </a:cubicBezTo>
                  <a:cubicBezTo>
                    <a:pt x="269" y="102"/>
                    <a:pt x="270" y="103"/>
                    <a:pt x="270" y="103"/>
                  </a:cubicBezTo>
                  <a:cubicBezTo>
                    <a:pt x="270" y="103"/>
                    <a:pt x="270" y="103"/>
                    <a:pt x="272" y="105"/>
                  </a:cubicBezTo>
                  <a:cubicBezTo>
                    <a:pt x="273" y="106"/>
                    <a:pt x="273" y="107"/>
                    <a:pt x="274" y="108"/>
                  </a:cubicBezTo>
                  <a:cubicBezTo>
                    <a:pt x="275" y="109"/>
                    <a:pt x="276" y="110"/>
                    <a:pt x="277" y="111"/>
                  </a:cubicBezTo>
                  <a:cubicBezTo>
                    <a:pt x="282" y="116"/>
                    <a:pt x="287" y="124"/>
                    <a:pt x="291" y="132"/>
                  </a:cubicBezTo>
                  <a:cubicBezTo>
                    <a:pt x="296" y="141"/>
                    <a:pt x="299" y="149"/>
                    <a:pt x="301" y="156"/>
                  </a:cubicBezTo>
                  <a:cubicBezTo>
                    <a:pt x="301" y="158"/>
                    <a:pt x="301" y="159"/>
                    <a:pt x="302" y="161"/>
                  </a:cubicBezTo>
                  <a:cubicBezTo>
                    <a:pt x="302" y="162"/>
                    <a:pt x="302" y="163"/>
                    <a:pt x="302" y="164"/>
                  </a:cubicBezTo>
                  <a:cubicBezTo>
                    <a:pt x="303" y="166"/>
                    <a:pt x="303" y="167"/>
                    <a:pt x="303" y="167"/>
                  </a:cubicBezTo>
                  <a:cubicBezTo>
                    <a:pt x="303" y="167"/>
                    <a:pt x="303" y="168"/>
                    <a:pt x="303" y="170"/>
                  </a:cubicBezTo>
                  <a:cubicBezTo>
                    <a:pt x="304" y="171"/>
                    <a:pt x="304" y="173"/>
                    <a:pt x="304" y="174"/>
                  </a:cubicBezTo>
                  <a:cubicBezTo>
                    <a:pt x="304" y="175"/>
                    <a:pt x="304" y="177"/>
                    <a:pt x="304" y="179"/>
                  </a:cubicBezTo>
                  <a:cubicBezTo>
                    <a:pt x="305" y="186"/>
                    <a:pt x="305" y="195"/>
                    <a:pt x="303" y="204"/>
                  </a:cubicBezTo>
                  <a:cubicBezTo>
                    <a:pt x="302" y="213"/>
                    <a:pt x="299" y="222"/>
                    <a:pt x="297" y="229"/>
                  </a:cubicBezTo>
                  <a:cubicBezTo>
                    <a:pt x="296" y="230"/>
                    <a:pt x="295" y="232"/>
                    <a:pt x="295" y="233"/>
                  </a:cubicBezTo>
                  <a:cubicBezTo>
                    <a:pt x="294" y="234"/>
                    <a:pt x="294" y="235"/>
                    <a:pt x="293" y="236"/>
                  </a:cubicBezTo>
                  <a:cubicBezTo>
                    <a:pt x="293" y="238"/>
                    <a:pt x="292" y="239"/>
                    <a:pt x="292" y="239"/>
                  </a:cubicBezTo>
                  <a:cubicBezTo>
                    <a:pt x="292" y="239"/>
                    <a:pt x="291" y="240"/>
                    <a:pt x="291" y="242"/>
                  </a:cubicBezTo>
                  <a:cubicBezTo>
                    <a:pt x="290" y="243"/>
                    <a:pt x="289" y="244"/>
                    <a:pt x="289" y="245"/>
                  </a:cubicBezTo>
                  <a:cubicBezTo>
                    <a:pt x="288" y="246"/>
                    <a:pt x="287" y="248"/>
                    <a:pt x="286" y="249"/>
                  </a:cubicBezTo>
                  <a:cubicBezTo>
                    <a:pt x="283" y="255"/>
                    <a:pt x="277" y="262"/>
                    <a:pt x="271" y="269"/>
                  </a:cubicBezTo>
                  <a:cubicBezTo>
                    <a:pt x="264" y="276"/>
                    <a:pt x="257" y="281"/>
                    <a:pt x="251" y="285"/>
                  </a:cubicBezTo>
                  <a:cubicBezTo>
                    <a:pt x="248" y="287"/>
                    <a:pt x="245" y="288"/>
                    <a:pt x="244" y="289"/>
                  </a:cubicBezTo>
                  <a:cubicBezTo>
                    <a:pt x="242" y="290"/>
                    <a:pt x="241" y="291"/>
                    <a:pt x="241" y="291"/>
                  </a:cubicBezTo>
                  <a:cubicBezTo>
                    <a:pt x="241" y="291"/>
                    <a:pt x="240" y="291"/>
                    <a:pt x="238" y="292"/>
                  </a:cubicBezTo>
                  <a:cubicBezTo>
                    <a:pt x="236" y="293"/>
                    <a:pt x="234" y="294"/>
                    <a:pt x="230" y="296"/>
                  </a:cubicBezTo>
                  <a:cubicBezTo>
                    <a:pt x="224" y="298"/>
                    <a:pt x="215" y="301"/>
                    <a:pt x="206" y="302"/>
                  </a:cubicBezTo>
                  <a:cubicBezTo>
                    <a:pt x="197" y="304"/>
                    <a:pt x="188" y="304"/>
                    <a:pt x="181" y="304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" name="Freeform 67"/>
            <p:cNvSpPr>
              <a:spLocks noEditPoints="1"/>
            </p:cNvSpPr>
            <p:nvPr/>
          </p:nvSpPr>
          <p:spPr bwMode="auto">
            <a:xfrm>
              <a:off x="4391552" y="2714972"/>
              <a:ext cx="792695" cy="792695"/>
            </a:xfrm>
            <a:custGeom>
              <a:avLst/>
              <a:gdLst>
                <a:gd name="T0" fmla="*/ 234 w 373"/>
                <a:gd name="T1" fmla="*/ 364 h 373"/>
                <a:gd name="T2" fmla="*/ 244 w 373"/>
                <a:gd name="T3" fmla="*/ 332 h 373"/>
                <a:gd name="T4" fmla="*/ 271 w 373"/>
                <a:gd name="T5" fmla="*/ 319 h 373"/>
                <a:gd name="T6" fmla="*/ 300 w 373"/>
                <a:gd name="T7" fmla="*/ 326 h 373"/>
                <a:gd name="T8" fmla="*/ 325 w 373"/>
                <a:gd name="T9" fmla="*/ 312 h 373"/>
                <a:gd name="T10" fmla="*/ 319 w 373"/>
                <a:gd name="T11" fmla="*/ 271 h 373"/>
                <a:gd name="T12" fmla="*/ 331 w 373"/>
                <a:gd name="T13" fmla="*/ 249 h 373"/>
                <a:gd name="T14" fmla="*/ 352 w 373"/>
                <a:gd name="T15" fmla="*/ 235 h 373"/>
                <a:gd name="T16" fmla="*/ 372 w 373"/>
                <a:gd name="T17" fmla="*/ 215 h 373"/>
                <a:gd name="T18" fmla="*/ 347 w 373"/>
                <a:gd name="T19" fmla="*/ 183 h 373"/>
                <a:gd name="T20" fmla="*/ 342 w 373"/>
                <a:gd name="T21" fmla="*/ 161 h 373"/>
                <a:gd name="T22" fmla="*/ 340 w 373"/>
                <a:gd name="T23" fmla="*/ 138 h 373"/>
                <a:gd name="T24" fmla="*/ 356 w 373"/>
                <a:gd name="T25" fmla="*/ 107 h 373"/>
                <a:gd name="T26" fmla="*/ 337 w 373"/>
                <a:gd name="T27" fmla="*/ 87 h 373"/>
                <a:gd name="T28" fmla="*/ 303 w 373"/>
                <a:gd name="T29" fmla="*/ 81 h 373"/>
                <a:gd name="T30" fmla="*/ 287 w 373"/>
                <a:gd name="T31" fmla="*/ 65 h 373"/>
                <a:gd name="T32" fmla="*/ 281 w 373"/>
                <a:gd name="T33" fmla="*/ 24 h 373"/>
                <a:gd name="T34" fmla="*/ 253 w 373"/>
                <a:gd name="T35" fmla="*/ 15 h 373"/>
                <a:gd name="T36" fmla="*/ 227 w 373"/>
                <a:gd name="T37" fmla="*/ 35 h 373"/>
                <a:gd name="T38" fmla="*/ 208 w 373"/>
                <a:gd name="T39" fmla="*/ 31 h 373"/>
                <a:gd name="T40" fmla="*/ 175 w 373"/>
                <a:gd name="T41" fmla="*/ 3 h 373"/>
                <a:gd name="T42" fmla="*/ 146 w 373"/>
                <a:gd name="T43" fmla="*/ 4 h 373"/>
                <a:gd name="T44" fmla="*/ 135 w 373"/>
                <a:gd name="T45" fmla="*/ 35 h 373"/>
                <a:gd name="T46" fmla="*/ 108 w 373"/>
                <a:gd name="T47" fmla="*/ 51 h 373"/>
                <a:gd name="T48" fmla="*/ 82 w 373"/>
                <a:gd name="T49" fmla="*/ 50 h 373"/>
                <a:gd name="T50" fmla="*/ 54 w 373"/>
                <a:gd name="T51" fmla="*/ 55 h 373"/>
                <a:gd name="T52" fmla="*/ 55 w 373"/>
                <a:gd name="T53" fmla="*/ 94 h 373"/>
                <a:gd name="T54" fmla="*/ 46 w 373"/>
                <a:gd name="T55" fmla="*/ 118 h 373"/>
                <a:gd name="T56" fmla="*/ 31 w 373"/>
                <a:gd name="T57" fmla="*/ 136 h 373"/>
                <a:gd name="T58" fmla="*/ 3 w 373"/>
                <a:gd name="T59" fmla="*/ 151 h 373"/>
                <a:gd name="T60" fmla="*/ 15 w 373"/>
                <a:gd name="T61" fmla="*/ 183 h 373"/>
                <a:gd name="T62" fmla="*/ 32 w 373"/>
                <a:gd name="T63" fmla="*/ 209 h 373"/>
                <a:gd name="T64" fmla="*/ 36 w 373"/>
                <a:gd name="T65" fmla="*/ 228 h 373"/>
                <a:gd name="T66" fmla="*/ 16 w 373"/>
                <a:gd name="T67" fmla="*/ 262 h 373"/>
                <a:gd name="T68" fmla="*/ 33 w 373"/>
                <a:gd name="T69" fmla="*/ 286 h 373"/>
                <a:gd name="T70" fmla="*/ 67 w 373"/>
                <a:gd name="T71" fmla="*/ 287 h 373"/>
                <a:gd name="T72" fmla="*/ 83 w 373"/>
                <a:gd name="T73" fmla="*/ 304 h 373"/>
                <a:gd name="T74" fmla="*/ 89 w 373"/>
                <a:gd name="T75" fmla="*/ 341 h 373"/>
                <a:gd name="T76" fmla="*/ 113 w 373"/>
                <a:gd name="T77" fmla="*/ 358 h 373"/>
                <a:gd name="T78" fmla="*/ 140 w 373"/>
                <a:gd name="T79" fmla="*/ 340 h 373"/>
                <a:gd name="T80" fmla="*/ 163 w 373"/>
                <a:gd name="T81" fmla="*/ 341 h 373"/>
                <a:gd name="T82" fmla="*/ 192 w 373"/>
                <a:gd name="T83" fmla="*/ 358 h 373"/>
                <a:gd name="T84" fmla="*/ 176 w 373"/>
                <a:gd name="T85" fmla="*/ 303 h 373"/>
                <a:gd name="T86" fmla="*/ 158 w 373"/>
                <a:gd name="T87" fmla="*/ 300 h 373"/>
                <a:gd name="T88" fmla="*/ 104 w 373"/>
                <a:gd name="T89" fmla="*/ 270 h 373"/>
                <a:gd name="T90" fmla="*/ 73 w 373"/>
                <a:gd name="T91" fmla="*/ 217 h 373"/>
                <a:gd name="T92" fmla="*/ 70 w 373"/>
                <a:gd name="T93" fmla="*/ 199 h 373"/>
                <a:gd name="T94" fmla="*/ 80 w 373"/>
                <a:gd name="T95" fmla="*/ 136 h 373"/>
                <a:gd name="T96" fmla="*/ 103 w 373"/>
                <a:gd name="T97" fmla="*/ 104 h 373"/>
                <a:gd name="T98" fmla="*/ 143 w 373"/>
                <a:gd name="T99" fmla="*/ 77 h 373"/>
                <a:gd name="T100" fmla="*/ 205 w 373"/>
                <a:gd name="T101" fmla="*/ 70 h 373"/>
                <a:gd name="T102" fmla="*/ 261 w 373"/>
                <a:gd name="T103" fmla="*/ 95 h 373"/>
                <a:gd name="T104" fmla="*/ 274 w 373"/>
                <a:gd name="T105" fmla="*/ 108 h 373"/>
                <a:gd name="T106" fmla="*/ 302 w 373"/>
                <a:gd name="T107" fmla="*/ 164 h 373"/>
                <a:gd name="T108" fmla="*/ 303 w 373"/>
                <a:gd name="T109" fmla="*/ 204 h 373"/>
                <a:gd name="T110" fmla="*/ 291 w 373"/>
                <a:gd name="T111" fmla="*/ 242 h 373"/>
                <a:gd name="T112" fmla="*/ 244 w 373"/>
                <a:gd name="T113" fmla="*/ 289 h 373"/>
                <a:gd name="T114" fmla="*/ 181 w 373"/>
                <a:gd name="T115" fmla="*/ 30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3" h="373">
                  <a:moveTo>
                    <a:pt x="210" y="372"/>
                  </a:moveTo>
                  <a:cubicBezTo>
                    <a:pt x="212" y="372"/>
                    <a:pt x="214" y="371"/>
                    <a:pt x="217" y="371"/>
                  </a:cubicBezTo>
                  <a:cubicBezTo>
                    <a:pt x="220" y="370"/>
                    <a:pt x="223" y="370"/>
                    <a:pt x="225" y="369"/>
                  </a:cubicBezTo>
                  <a:cubicBezTo>
                    <a:pt x="227" y="369"/>
                    <a:pt x="228" y="369"/>
                    <a:pt x="228" y="369"/>
                  </a:cubicBezTo>
                  <a:cubicBezTo>
                    <a:pt x="231" y="368"/>
                    <a:pt x="233" y="366"/>
                    <a:pt x="234" y="364"/>
                  </a:cubicBezTo>
                  <a:cubicBezTo>
                    <a:pt x="234" y="364"/>
                    <a:pt x="234" y="362"/>
                    <a:pt x="235" y="360"/>
                  </a:cubicBezTo>
                  <a:cubicBezTo>
                    <a:pt x="236" y="357"/>
                    <a:pt x="236" y="354"/>
                    <a:pt x="237" y="351"/>
                  </a:cubicBezTo>
                  <a:cubicBezTo>
                    <a:pt x="238" y="348"/>
                    <a:pt x="238" y="344"/>
                    <a:pt x="239" y="342"/>
                  </a:cubicBezTo>
                  <a:cubicBezTo>
                    <a:pt x="239" y="340"/>
                    <a:pt x="239" y="338"/>
                    <a:pt x="239" y="338"/>
                  </a:cubicBezTo>
                  <a:cubicBezTo>
                    <a:pt x="240" y="335"/>
                    <a:pt x="241" y="333"/>
                    <a:pt x="244" y="332"/>
                  </a:cubicBezTo>
                  <a:cubicBezTo>
                    <a:pt x="244" y="332"/>
                    <a:pt x="245" y="332"/>
                    <a:pt x="246" y="332"/>
                  </a:cubicBezTo>
                  <a:cubicBezTo>
                    <a:pt x="248" y="331"/>
                    <a:pt x="249" y="330"/>
                    <a:pt x="251" y="329"/>
                  </a:cubicBezTo>
                  <a:cubicBezTo>
                    <a:pt x="255" y="327"/>
                    <a:pt x="259" y="326"/>
                    <a:pt x="259" y="326"/>
                  </a:cubicBezTo>
                  <a:cubicBezTo>
                    <a:pt x="259" y="326"/>
                    <a:pt x="263" y="324"/>
                    <a:pt x="266" y="322"/>
                  </a:cubicBezTo>
                  <a:cubicBezTo>
                    <a:pt x="268" y="320"/>
                    <a:pt x="270" y="319"/>
                    <a:pt x="271" y="319"/>
                  </a:cubicBezTo>
                  <a:cubicBezTo>
                    <a:pt x="272" y="318"/>
                    <a:pt x="273" y="317"/>
                    <a:pt x="273" y="317"/>
                  </a:cubicBezTo>
                  <a:cubicBezTo>
                    <a:pt x="275" y="316"/>
                    <a:pt x="278" y="316"/>
                    <a:pt x="280" y="317"/>
                  </a:cubicBezTo>
                  <a:cubicBezTo>
                    <a:pt x="280" y="317"/>
                    <a:pt x="282" y="318"/>
                    <a:pt x="284" y="319"/>
                  </a:cubicBezTo>
                  <a:cubicBezTo>
                    <a:pt x="286" y="320"/>
                    <a:pt x="289" y="321"/>
                    <a:pt x="292" y="322"/>
                  </a:cubicBezTo>
                  <a:cubicBezTo>
                    <a:pt x="295" y="324"/>
                    <a:pt x="298" y="325"/>
                    <a:pt x="300" y="326"/>
                  </a:cubicBezTo>
                  <a:cubicBezTo>
                    <a:pt x="303" y="327"/>
                    <a:pt x="304" y="327"/>
                    <a:pt x="304" y="327"/>
                  </a:cubicBezTo>
                  <a:cubicBezTo>
                    <a:pt x="307" y="328"/>
                    <a:pt x="310" y="327"/>
                    <a:pt x="312" y="325"/>
                  </a:cubicBezTo>
                  <a:cubicBezTo>
                    <a:pt x="312" y="325"/>
                    <a:pt x="313" y="324"/>
                    <a:pt x="314" y="323"/>
                  </a:cubicBezTo>
                  <a:cubicBezTo>
                    <a:pt x="316" y="322"/>
                    <a:pt x="318" y="320"/>
                    <a:pt x="320" y="318"/>
                  </a:cubicBezTo>
                  <a:cubicBezTo>
                    <a:pt x="322" y="316"/>
                    <a:pt x="324" y="314"/>
                    <a:pt x="325" y="312"/>
                  </a:cubicBezTo>
                  <a:cubicBezTo>
                    <a:pt x="327" y="311"/>
                    <a:pt x="327" y="310"/>
                    <a:pt x="327" y="310"/>
                  </a:cubicBezTo>
                  <a:cubicBezTo>
                    <a:pt x="329" y="307"/>
                    <a:pt x="330" y="304"/>
                    <a:pt x="329" y="302"/>
                  </a:cubicBezTo>
                  <a:cubicBezTo>
                    <a:pt x="329" y="302"/>
                    <a:pt x="327" y="296"/>
                    <a:pt x="324" y="290"/>
                  </a:cubicBezTo>
                  <a:cubicBezTo>
                    <a:pt x="321" y="284"/>
                    <a:pt x="318" y="278"/>
                    <a:pt x="318" y="278"/>
                  </a:cubicBezTo>
                  <a:cubicBezTo>
                    <a:pt x="317" y="276"/>
                    <a:pt x="317" y="273"/>
                    <a:pt x="319" y="271"/>
                  </a:cubicBezTo>
                  <a:cubicBezTo>
                    <a:pt x="319" y="271"/>
                    <a:pt x="321" y="268"/>
                    <a:pt x="323" y="264"/>
                  </a:cubicBezTo>
                  <a:cubicBezTo>
                    <a:pt x="324" y="262"/>
                    <a:pt x="325" y="260"/>
                    <a:pt x="326" y="259"/>
                  </a:cubicBezTo>
                  <a:cubicBezTo>
                    <a:pt x="327" y="258"/>
                    <a:pt x="327" y="257"/>
                    <a:pt x="327" y="257"/>
                  </a:cubicBezTo>
                  <a:cubicBezTo>
                    <a:pt x="327" y="257"/>
                    <a:pt x="328" y="256"/>
                    <a:pt x="328" y="254"/>
                  </a:cubicBezTo>
                  <a:cubicBezTo>
                    <a:pt x="329" y="253"/>
                    <a:pt x="330" y="251"/>
                    <a:pt x="331" y="249"/>
                  </a:cubicBezTo>
                  <a:cubicBezTo>
                    <a:pt x="331" y="247"/>
                    <a:pt x="332" y="245"/>
                    <a:pt x="333" y="244"/>
                  </a:cubicBezTo>
                  <a:cubicBezTo>
                    <a:pt x="333" y="242"/>
                    <a:pt x="334" y="241"/>
                    <a:pt x="334" y="241"/>
                  </a:cubicBezTo>
                  <a:cubicBezTo>
                    <a:pt x="335" y="239"/>
                    <a:pt x="337" y="237"/>
                    <a:pt x="339" y="237"/>
                  </a:cubicBezTo>
                  <a:cubicBezTo>
                    <a:pt x="339" y="237"/>
                    <a:pt x="341" y="237"/>
                    <a:pt x="343" y="236"/>
                  </a:cubicBezTo>
                  <a:cubicBezTo>
                    <a:pt x="346" y="236"/>
                    <a:pt x="349" y="235"/>
                    <a:pt x="352" y="235"/>
                  </a:cubicBezTo>
                  <a:cubicBezTo>
                    <a:pt x="355" y="234"/>
                    <a:pt x="358" y="233"/>
                    <a:pt x="361" y="232"/>
                  </a:cubicBezTo>
                  <a:cubicBezTo>
                    <a:pt x="363" y="232"/>
                    <a:pt x="365" y="231"/>
                    <a:pt x="365" y="231"/>
                  </a:cubicBezTo>
                  <a:cubicBezTo>
                    <a:pt x="367" y="231"/>
                    <a:pt x="369" y="228"/>
                    <a:pt x="370" y="225"/>
                  </a:cubicBezTo>
                  <a:cubicBezTo>
                    <a:pt x="370" y="225"/>
                    <a:pt x="370" y="224"/>
                    <a:pt x="370" y="222"/>
                  </a:cubicBezTo>
                  <a:cubicBezTo>
                    <a:pt x="371" y="220"/>
                    <a:pt x="371" y="217"/>
                    <a:pt x="372" y="215"/>
                  </a:cubicBezTo>
                  <a:cubicBezTo>
                    <a:pt x="372" y="212"/>
                    <a:pt x="373" y="209"/>
                    <a:pt x="373" y="207"/>
                  </a:cubicBezTo>
                  <a:cubicBezTo>
                    <a:pt x="373" y="205"/>
                    <a:pt x="373" y="204"/>
                    <a:pt x="373" y="204"/>
                  </a:cubicBezTo>
                  <a:cubicBezTo>
                    <a:pt x="373" y="201"/>
                    <a:pt x="372" y="198"/>
                    <a:pt x="370" y="196"/>
                  </a:cubicBezTo>
                  <a:cubicBezTo>
                    <a:pt x="370" y="196"/>
                    <a:pt x="364" y="193"/>
                    <a:pt x="359" y="189"/>
                  </a:cubicBezTo>
                  <a:cubicBezTo>
                    <a:pt x="353" y="186"/>
                    <a:pt x="347" y="183"/>
                    <a:pt x="347" y="183"/>
                  </a:cubicBezTo>
                  <a:cubicBezTo>
                    <a:pt x="345" y="182"/>
                    <a:pt x="344" y="180"/>
                    <a:pt x="344" y="177"/>
                  </a:cubicBezTo>
                  <a:cubicBezTo>
                    <a:pt x="344" y="177"/>
                    <a:pt x="343" y="176"/>
                    <a:pt x="343" y="175"/>
                  </a:cubicBezTo>
                  <a:cubicBezTo>
                    <a:pt x="343" y="173"/>
                    <a:pt x="343" y="171"/>
                    <a:pt x="343" y="169"/>
                  </a:cubicBezTo>
                  <a:cubicBezTo>
                    <a:pt x="343" y="167"/>
                    <a:pt x="342" y="165"/>
                    <a:pt x="342" y="163"/>
                  </a:cubicBezTo>
                  <a:cubicBezTo>
                    <a:pt x="342" y="162"/>
                    <a:pt x="342" y="161"/>
                    <a:pt x="342" y="161"/>
                  </a:cubicBezTo>
                  <a:cubicBezTo>
                    <a:pt x="342" y="161"/>
                    <a:pt x="342" y="160"/>
                    <a:pt x="341" y="158"/>
                  </a:cubicBezTo>
                  <a:cubicBezTo>
                    <a:pt x="341" y="157"/>
                    <a:pt x="341" y="155"/>
                    <a:pt x="340" y="153"/>
                  </a:cubicBezTo>
                  <a:cubicBezTo>
                    <a:pt x="340" y="151"/>
                    <a:pt x="339" y="149"/>
                    <a:pt x="339" y="147"/>
                  </a:cubicBezTo>
                  <a:cubicBezTo>
                    <a:pt x="338" y="146"/>
                    <a:pt x="338" y="145"/>
                    <a:pt x="338" y="145"/>
                  </a:cubicBezTo>
                  <a:cubicBezTo>
                    <a:pt x="337" y="142"/>
                    <a:pt x="338" y="139"/>
                    <a:pt x="340" y="138"/>
                  </a:cubicBezTo>
                  <a:cubicBezTo>
                    <a:pt x="340" y="138"/>
                    <a:pt x="345" y="133"/>
                    <a:pt x="349" y="128"/>
                  </a:cubicBezTo>
                  <a:cubicBezTo>
                    <a:pt x="351" y="126"/>
                    <a:pt x="353" y="123"/>
                    <a:pt x="355" y="121"/>
                  </a:cubicBezTo>
                  <a:cubicBezTo>
                    <a:pt x="356" y="119"/>
                    <a:pt x="357" y="118"/>
                    <a:pt x="357" y="118"/>
                  </a:cubicBezTo>
                  <a:cubicBezTo>
                    <a:pt x="359" y="116"/>
                    <a:pt x="359" y="113"/>
                    <a:pt x="358" y="110"/>
                  </a:cubicBezTo>
                  <a:cubicBezTo>
                    <a:pt x="358" y="110"/>
                    <a:pt x="357" y="109"/>
                    <a:pt x="356" y="107"/>
                  </a:cubicBezTo>
                  <a:cubicBezTo>
                    <a:pt x="355" y="105"/>
                    <a:pt x="354" y="103"/>
                    <a:pt x="353" y="100"/>
                  </a:cubicBezTo>
                  <a:cubicBezTo>
                    <a:pt x="352" y="98"/>
                    <a:pt x="350" y="96"/>
                    <a:pt x="349" y="94"/>
                  </a:cubicBezTo>
                  <a:cubicBezTo>
                    <a:pt x="349" y="92"/>
                    <a:pt x="348" y="91"/>
                    <a:pt x="348" y="91"/>
                  </a:cubicBezTo>
                  <a:cubicBezTo>
                    <a:pt x="346" y="88"/>
                    <a:pt x="344" y="87"/>
                    <a:pt x="341" y="87"/>
                  </a:cubicBezTo>
                  <a:cubicBezTo>
                    <a:pt x="341" y="87"/>
                    <a:pt x="339" y="87"/>
                    <a:pt x="337" y="87"/>
                  </a:cubicBezTo>
                  <a:cubicBezTo>
                    <a:pt x="334" y="87"/>
                    <a:pt x="331" y="87"/>
                    <a:pt x="328" y="88"/>
                  </a:cubicBezTo>
                  <a:cubicBezTo>
                    <a:pt x="321" y="88"/>
                    <a:pt x="315" y="90"/>
                    <a:pt x="315" y="90"/>
                  </a:cubicBezTo>
                  <a:cubicBezTo>
                    <a:pt x="313" y="90"/>
                    <a:pt x="310" y="89"/>
                    <a:pt x="308" y="87"/>
                  </a:cubicBezTo>
                  <a:cubicBezTo>
                    <a:pt x="308" y="87"/>
                    <a:pt x="308" y="86"/>
                    <a:pt x="307" y="85"/>
                  </a:cubicBezTo>
                  <a:cubicBezTo>
                    <a:pt x="306" y="84"/>
                    <a:pt x="304" y="82"/>
                    <a:pt x="303" y="81"/>
                  </a:cubicBezTo>
                  <a:cubicBezTo>
                    <a:pt x="302" y="79"/>
                    <a:pt x="300" y="78"/>
                    <a:pt x="299" y="77"/>
                  </a:cubicBezTo>
                  <a:cubicBezTo>
                    <a:pt x="298" y="75"/>
                    <a:pt x="297" y="75"/>
                    <a:pt x="297" y="75"/>
                  </a:cubicBezTo>
                  <a:cubicBezTo>
                    <a:pt x="297" y="75"/>
                    <a:pt x="296" y="74"/>
                    <a:pt x="295" y="73"/>
                  </a:cubicBezTo>
                  <a:cubicBezTo>
                    <a:pt x="294" y="72"/>
                    <a:pt x="293" y="70"/>
                    <a:pt x="291" y="69"/>
                  </a:cubicBezTo>
                  <a:cubicBezTo>
                    <a:pt x="290" y="68"/>
                    <a:pt x="288" y="66"/>
                    <a:pt x="287" y="65"/>
                  </a:cubicBezTo>
                  <a:cubicBezTo>
                    <a:pt x="285" y="64"/>
                    <a:pt x="285" y="64"/>
                    <a:pt x="285" y="64"/>
                  </a:cubicBezTo>
                  <a:cubicBezTo>
                    <a:pt x="283" y="62"/>
                    <a:pt x="282" y="59"/>
                    <a:pt x="282" y="57"/>
                  </a:cubicBezTo>
                  <a:cubicBezTo>
                    <a:pt x="282" y="57"/>
                    <a:pt x="283" y="51"/>
                    <a:pt x="284" y="44"/>
                  </a:cubicBezTo>
                  <a:cubicBezTo>
                    <a:pt x="284" y="38"/>
                    <a:pt x="285" y="31"/>
                    <a:pt x="285" y="31"/>
                  </a:cubicBezTo>
                  <a:cubicBezTo>
                    <a:pt x="285" y="28"/>
                    <a:pt x="283" y="26"/>
                    <a:pt x="281" y="24"/>
                  </a:cubicBezTo>
                  <a:cubicBezTo>
                    <a:pt x="281" y="24"/>
                    <a:pt x="279" y="24"/>
                    <a:pt x="278" y="23"/>
                  </a:cubicBezTo>
                  <a:cubicBezTo>
                    <a:pt x="276" y="22"/>
                    <a:pt x="273" y="20"/>
                    <a:pt x="271" y="19"/>
                  </a:cubicBezTo>
                  <a:cubicBezTo>
                    <a:pt x="268" y="18"/>
                    <a:pt x="266" y="17"/>
                    <a:pt x="264" y="16"/>
                  </a:cubicBezTo>
                  <a:cubicBezTo>
                    <a:pt x="262" y="15"/>
                    <a:pt x="261" y="14"/>
                    <a:pt x="261" y="14"/>
                  </a:cubicBezTo>
                  <a:cubicBezTo>
                    <a:pt x="258" y="13"/>
                    <a:pt x="255" y="14"/>
                    <a:pt x="253" y="15"/>
                  </a:cubicBezTo>
                  <a:cubicBezTo>
                    <a:pt x="253" y="15"/>
                    <a:pt x="252" y="16"/>
                    <a:pt x="250" y="18"/>
                  </a:cubicBezTo>
                  <a:cubicBezTo>
                    <a:pt x="248" y="19"/>
                    <a:pt x="245" y="22"/>
                    <a:pt x="243" y="24"/>
                  </a:cubicBezTo>
                  <a:cubicBezTo>
                    <a:pt x="241" y="26"/>
                    <a:pt x="238" y="28"/>
                    <a:pt x="237" y="30"/>
                  </a:cubicBezTo>
                  <a:cubicBezTo>
                    <a:pt x="235" y="32"/>
                    <a:pt x="234" y="33"/>
                    <a:pt x="234" y="33"/>
                  </a:cubicBezTo>
                  <a:cubicBezTo>
                    <a:pt x="232" y="35"/>
                    <a:pt x="229" y="35"/>
                    <a:pt x="227" y="35"/>
                  </a:cubicBezTo>
                  <a:cubicBezTo>
                    <a:pt x="227" y="35"/>
                    <a:pt x="226" y="34"/>
                    <a:pt x="224" y="34"/>
                  </a:cubicBezTo>
                  <a:cubicBezTo>
                    <a:pt x="223" y="34"/>
                    <a:pt x="221" y="33"/>
                    <a:pt x="219" y="33"/>
                  </a:cubicBezTo>
                  <a:cubicBezTo>
                    <a:pt x="217" y="32"/>
                    <a:pt x="215" y="32"/>
                    <a:pt x="213" y="32"/>
                  </a:cubicBezTo>
                  <a:cubicBezTo>
                    <a:pt x="212" y="31"/>
                    <a:pt x="211" y="31"/>
                    <a:pt x="211" y="31"/>
                  </a:cubicBezTo>
                  <a:cubicBezTo>
                    <a:pt x="211" y="31"/>
                    <a:pt x="210" y="31"/>
                    <a:pt x="208" y="31"/>
                  </a:cubicBezTo>
                  <a:cubicBezTo>
                    <a:pt x="206" y="31"/>
                    <a:pt x="204" y="30"/>
                    <a:pt x="202" y="30"/>
                  </a:cubicBezTo>
                  <a:cubicBezTo>
                    <a:pt x="198" y="30"/>
                    <a:pt x="194" y="30"/>
                    <a:pt x="194" y="30"/>
                  </a:cubicBezTo>
                  <a:cubicBezTo>
                    <a:pt x="191" y="29"/>
                    <a:pt x="189" y="28"/>
                    <a:pt x="188" y="26"/>
                  </a:cubicBezTo>
                  <a:cubicBezTo>
                    <a:pt x="188" y="26"/>
                    <a:pt x="185" y="20"/>
                    <a:pt x="182" y="14"/>
                  </a:cubicBezTo>
                  <a:cubicBezTo>
                    <a:pt x="179" y="9"/>
                    <a:pt x="175" y="3"/>
                    <a:pt x="175" y="3"/>
                  </a:cubicBezTo>
                  <a:cubicBezTo>
                    <a:pt x="173" y="1"/>
                    <a:pt x="171" y="0"/>
                    <a:pt x="168" y="0"/>
                  </a:cubicBezTo>
                  <a:cubicBezTo>
                    <a:pt x="168" y="0"/>
                    <a:pt x="166" y="0"/>
                    <a:pt x="164" y="1"/>
                  </a:cubicBezTo>
                  <a:cubicBezTo>
                    <a:pt x="162" y="1"/>
                    <a:pt x="159" y="1"/>
                    <a:pt x="157" y="2"/>
                  </a:cubicBezTo>
                  <a:cubicBezTo>
                    <a:pt x="154" y="2"/>
                    <a:pt x="151" y="3"/>
                    <a:pt x="149" y="3"/>
                  </a:cubicBezTo>
                  <a:cubicBezTo>
                    <a:pt x="147" y="3"/>
                    <a:pt x="146" y="4"/>
                    <a:pt x="146" y="4"/>
                  </a:cubicBezTo>
                  <a:cubicBezTo>
                    <a:pt x="143" y="4"/>
                    <a:pt x="141" y="7"/>
                    <a:pt x="140" y="9"/>
                  </a:cubicBezTo>
                  <a:cubicBezTo>
                    <a:pt x="140" y="9"/>
                    <a:pt x="139" y="11"/>
                    <a:pt x="139" y="13"/>
                  </a:cubicBezTo>
                  <a:cubicBezTo>
                    <a:pt x="138" y="15"/>
                    <a:pt x="137" y="19"/>
                    <a:pt x="137" y="22"/>
                  </a:cubicBezTo>
                  <a:cubicBezTo>
                    <a:pt x="136" y="25"/>
                    <a:pt x="136" y="28"/>
                    <a:pt x="135" y="31"/>
                  </a:cubicBezTo>
                  <a:cubicBezTo>
                    <a:pt x="135" y="33"/>
                    <a:pt x="135" y="35"/>
                    <a:pt x="135" y="35"/>
                  </a:cubicBezTo>
                  <a:cubicBezTo>
                    <a:pt x="134" y="37"/>
                    <a:pt x="133" y="39"/>
                    <a:pt x="130" y="40"/>
                  </a:cubicBezTo>
                  <a:cubicBezTo>
                    <a:pt x="130" y="40"/>
                    <a:pt x="129" y="40"/>
                    <a:pt x="128" y="41"/>
                  </a:cubicBezTo>
                  <a:cubicBezTo>
                    <a:pt x="126" y="42"/>
                    <a:pt x="124" y="42"/>
                    <a:pt x="122" y="43"/>
                  </a:cubicBezTo>
                  <a:cubicBezTo>
                    <a:pt x="119" y="45"/>
                    <a:pt x="115" y="47"/>
                    <a:pt x="115" y="47"/>
                  </a:cubicBezTo>
                  <a:cubicBezTo>
                    <a:pt x="115" y="47"/>
                    <a:pt x="111" y="49"/>
                    <a:pt x="108" y="51"/>
                  </a:cubicBezTo>
                  <a:cubicBezTo>
                    <a:pt x="106" y="52"/>
                    <a:pt x="104" y="53"/>
                    <a:pt x="103" y="54"/>
                  </a:cubicBezTo>
                  <a:cubicBezTo>
                    <a:pt x="101" y="55"/>
                    <a:pt x="100" y="55"/>
                    <a:pt x="100" y="55"/>
                  </a:cubicBezTo>
                  <a:cubicBezTo>
                    <a:pt x="98" y="57"/>
                    <a:pt x="96" y="57"/>
                    <a:pt x="93" y="56"/>
                  </a:cubicBezTo>
                  <a:cubicBezTo>
                    <a:pt x="93" y="56"/>
                    <a:pt x="92" y="55"/>
                    <a:pt x="90" y="54"/>
                  </a:cubicBezTo>
                  <a:cubicBezTo>
                    <a:pt x="88" y="53"/>
                    <a:pt x="85" y="52"/>
                    <a:pt x="82" y="50"/>
                  </a:cubicBezTo>
                  <a:cubicBezTo>
                    <a:pt x="79" y="49"/>
                    <a:pt x="76" y="48"/>
                    <a:pt x="73" y="47"/>
                  </a:cubicBezTo>
                  <a:cubicBezTo>
                    <a:pt x="71" y="46"/>
                    <a:pt x="70" y="45"/>
                    <a:pt x="70" y="45"/>
                  </a:cubicBezTo>
                  <a:cubicBezTo>
                    <a:pt x="67" y="44"/>
                    <a:pt x="64" y="45"/>
                    <a:pt x="62" y="47"/>
                  </a:cubicBezTo>
                  <a:cubicBezTo>
                    <a:pt x="62" y="47"/>
                    <a:pt x="61" y="48"/>
                    <a:pt x="59" y="49"/>
                  </a:cubicBezTo>
                  <a:cubicBezTo>
                    <a:pt x="58" y="51"/>
                    <a:pt x="56" y="53"/>
                    <a:pt x="54" y="55"/>
                  </a:cubicBezTo>
                  <a:cubicBezTo>
                    <a:pt x="52" y="57"/>
                    <a:pt x="50" y="59"/>
                    <a:pt x="49" y="60"/>
                  </a:cubicBezTo>
                  <a:cubicBezTo>
                    <a:pt x="47" y="62"/>
                    <a:pt x="46" y="63"/>
                    <a:pt x="46" y="63"/>
                  </a:cubicBezTo>
                  <a:cubicBezTo>
                    <a:pt x="44" y="65"/>
                    <a:pt x="44" y="68"/>
                    <a:pt x="45" y="70"/>
                  </a:cubicBezTo>
                  <a:cubicBezTo>
                    <a:pt x="45" y="70"/>
                    <a:pt x="47" y="77"/>
                    <a:pt x="50" y="83"/>
                  </a:cubicBezTo>
                  <a:cubicBezTo>
                    <a:pt x="52" y="89"/>
                    <a:pt x="55" y="94"/>
                    <a:pt x="55" y="94"/>
                  </a:cubicBezTo>
                  <a:cubicBezTo>
                    <a:pt x="57" y="96"/>
                    <a:pt x="56" y="99"/>
                    <a:pt x="55" y="101"/>
                  </a:cubicBezTo>
                  <a:cubicBezTo>
                    <a:pt x="55" y="101"/>
                    <a:pt x="53" y="105"/>
                    <a:pt x="51" y="108"/>
                  </a:cubicBezTo>
                  <a:cubicBezTo>
                    <a:pt x="50" y="110"/>
                    <a:pt x="49" y="112"/>
                    <a:pt x="48" y="114"/>
                  </a:cubicBezTo>
                  <a:cubicBezTo>
                    <a:pt x="47" y="115"/>
                    <a:pt x="47" y="116"/>
                    <a:pt x="47" y="116"/>
                  </a:cubicBezTo>
                  <a:cubicBezTo>
                    <a:pt x="47" y="116"/>
                    <a:pt x="46" y="117"/>
                    <a:pt x="46" y="118"/>
                  </a:cubicBezTo>
                  <a:cubicBezTo>
                    <a:pt x="45" y="120"/>
                    <a:pt x="44" y="122"/>
                    <a:pt x="43" y="123"/>
                  </a:cubicBezTo>
                  <a:cubicBezTo>
                    <a:pt x="42" y="125"/>
                    <a:pt x="42" y="127"/>
                    <a:pt x="41" y="129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39" y="134"/>
                    <a:pt x="37" y="135"/>
                    <a:pt x="35" y="136"/>
                  </a:cubicBezTo>
                  <a:cubicBezTo>
                    <a:pt x="35" y="136"/>
                    <a:pt x="33" y="136"/>
                    <a:pt x="31" y="136"/>
                  </a:cubicBezTo>
                  <a:cubicBezTo>
                    <a:pt x="28" y="137"/>
                    <a:pt x="25" y="137"/>
                    <a:pt x="22" y="138"/>
                  </a:cubicBezTo>
                  <a:cubicBezTo>
                    <a:pt x="19" y="139"/>
                    <a:pt x="15" y="139"/>
                    <a:pt x="13" y="140"/>
                  </a:cubicBezTo>
                  <a:cubicBezTo>
                    <a:pt x="11" y="141"/>
                    <a:pt x="9" y="141"/>
                    <a:pt x="9" y="141"/>
                  </a:cubicBezTo>
                  <a:cubicBezTo>
                    <a:pt x="7" y="142"/>
                    <a:pt x="5" y="144"/>
                    <a:pt x="4" y="147"/>
                  </a:cubicBezTo>
                  <a:cubicBezTo>
                    <a:pt x="4" y="147"/>
                    <a:pt x="4" y="149"/>
                    <a:pt x="3" y="151"/>
                  </a:cubicBezTo>
                  <a:cubicBezTo>
                    <a:pt x="3" y="153"/>
                    <a:pt x="2" y="155"/>
                    <a:pt x="2" y="158"/>
                  </a:cubicBezTo>
                  <a:cubicBezTo>
                    <a:pt x="2" y="161"/>
                    <a:pt x="1" y="163"/>
                    <a:pt x="1" y="165"/>
                  </a:cubicBezTo>
                  <a:cubicBezTo>
                    <a:pt x="1" y="168"/>
                    <a:pt x="1" y="169"/>
                    <a:pt x="1" y="169"/>
                  </a:cubicBezTo>
                  <a:cubicBezTo>
                    <a:pt x="0" y="172"/>
                    <a:pt x="2" y="175"/>
                    <a:pt x="4" y="176"/>
                  </a:cubicBezTo>
                  <a:cubicBezTo>
                    <a:pt x="4" y="176"/>
                    <a:pt x="9" y="180"/>
                    <a:pt x="15" y="183"/>
                  </a:cubicBezTo>
                  <a:cubicBezTo>
                    <a:pt x="21" y="186"/>
                    <a:pt x="26" y="189"/>
                    <a:pt x="26" y="189"/>
                  </a:cubicBezTo>
                  <a:cubicBezTo>
                    <a:pt x="29" y="190"/>
                    <a:pt x="30" y="193"/>
                    <a:pt x="30" y="195"/>
                  </a:cubicBezTo>
                  <a:cubicBezTo>
                    <a:pt x="30" y="195"/>
                    <a:pt x="30" y="196"/>
                    <a:pt x="30" y="198"/>
                  </a:cubicBezTo>
                  <a:cubicBezTo>
                    <a:pt x="31" y="199"/>
                    <a:pt x="31" y="201"/>
                    <a:pt x="31" y="203"/>
                  </a:cubicBezTo>
                  <a:cubicBezTo>
                    <a:pt x="31" y="205"/>
                    <a:pt x="31" y="208"/>
                    <a:pt x="32" y="209"/>
                  </a:cubicBezTo>
                  <a:cubicBezTo>
                    <a:pt x="32" y="211"/>
                    <a:pt x="32" y="212"/>
                    <a:pt x="32" y="212"/>
                  </a:cubicBezTo>
                  <a:cubicBezTo>
                    <a:pt x="32" y="212"/>
                    <a:pt x="32" y="213"/>
                    <a:pt x="33" y="214"/>
                  </a:cubicBezTo>
                  <a:cubicBezTo>
                    <a:pt x="33" y="216"/>
                    <a:pt x="33" y="218"/>
                    <a:pt x="34" y="220"/>
                  </a:cubicBezTo>
                  <a:cubicBezTo>
                    <a:pt x="34" y="222"/>
                    <a:pt x="35" y="224"/>
                    <a:pt x="35" y="225"/>
                  </a:cubicBezTo>
                  <a:cubicBezTo>
                    <a:pt x="35" y="227"/>
                    <a:pt x="36" y="228"/>
                    <a:pt x="36" y="228"/>
                  </a:cubicBezTo>
                  <a:cubicBezTo>
                    <a:pt x="36" y="230"/>
                    <a:pt x="36" y="233"/>
                    <a:pt x="34" y="235"/>
                  </a:cubicBezTo>
                  <a:cubicBezTo>
                    <a:pt x="34" y="235"/>
                    <a:pt x="29" y="239"/>
                    <a:pt x="25" y="244"/>
                  </a:cubicBezTo>
                  <a:cubicBezTo>
                    <a:pt x="23" y="247"/>
                    <a:pt x="21" y="249"/>
                    <a:pt x="19" y="251"/>
                  </a:cubicBezTo>
                  <a:cubicBezTo>
                    <a:pt x="18" y="253"/>
                    <a:pt x="17" y="254"/>
                    <a:pt x="17" y="254"/>
                  </a:cubicBezTo>
                  <a:cubicBezTo>
                    <a:pt x="15" y="256"/>
                    <a:pt x="15" y="259"/>
                    <a:pt x="16" y="262"/>
                  </a:cubicBezTo>
                  <a:cubicBezTo>
                    <a:pt x="16" y="262"/>
                    <a:pt x="16" y="263"/>
                    <a:pt x="17" y="265"/>
                  </a:cubicBezTo>
                  <a:cubicBezTo>
                    <a:pt x="18" y="267"/>
                    <a:pt x="20" y="270"/>
                    <a:pt x="21" y="272"/>
                  </a:cubicBezTo>
                  <a:cubicBezTo>
                    <a:pt x="22" y="275"/>
                    <a:pt x="23" y="277"/>
                    <a:pt x="24" y="279"/>
                  </a:cubicBezTo>
                  <a:cubicBezTo>
                    <a:pt x="25" y="281"/>
                    <a:pt x="26" y="282"/>
                    <a:pt x="26" y="282"/>
                  </a:cubicBezTo>
                  <a:cubicBezTo>
                    <a:pt x="28" y="284"/>
                    <a:pt x="30" y="286"/>
                    <a:pt x="33" y="286"/>
                  </a:cubicBezTo>
                  <a:cubicBezTo>
                    <a:pt x="33" y="286"/>
                    <a:pt x="34" y="286"/>
                    <a:pt x="37" y="286"/>
                  </a:cubicBezTo>
                  <a:cubicBezTo>
                    <a:pt x="39" y="285"/>
                    <a:pt x="43" y="285"/>
                    <a:pt x="46" y="285"/>
                  </a:cubicBezTo>
                  <a:cubicBezTo>
                    <a:pt x="52" y="284"/>
                    <a:pt x="59" y="283"/>
                    <a:pt x="59" y="283"/>
                  </a:cubicBezTo>
                  <a:cubicBezTo>
                    <a:pt x="61" y="282"/>
                    <a:pt x="64" y="283"/>
                    <a:pt x="65" y="285"/>
                  </a:cubicBezTo>
                  <a:cubicBezTo>
                    <a:pt x="65" y="285"/>
                    <a:pt x="66" y="286"/>
                    <a:pt x="67" y="287"/>
                  </a:cubicBezTo>
                  <a:cubicBezTo>
                    <a:pt x="68" y="289"/>
                    <a:pt x="69" y="290"/>
                    <a:pt x="71" y="292"/>
                  </a:cubicBezTo>
                  <a:cubicBezTo>
                    <a:pt x="72" y="293"/>
                    <a:pt x="74" y="295"/>
                    <a:pt x="75" y="296"/>
                  </a:cubicBezTo>
                  <a:cubicBezTo>
                    <a:pt x="76" y="297"/>
                    <a:pt x="77" y="298"/>
                    <a:pt x="77" y="298"/>
                  </a:cubicBezTo>
                  <a:cubicBezTo>
                    <a:pt x="77" y="298"/>
                    <a:pt x="77" y="299"/>
                    <a:pt x="78" y="300"/>
                  </a:cubicBezTo>
                  <a:cubicBezTo>
                    <a:pt x="80" y="301"/>
                    <a:pt x="81" y="302"/>
                    <a:pt x="83" y="304"/>
                  </a:cubicBezTo>
                  <a:cubicBezTo>
                    <a:pt x="84" y="305"/>
                    <a:pt x="86" y="306"/>
                    <a:pt x="87" y="307"/>
                  </a:cubicBezTo>
                  <a:cubicBezTo>
                    <a:pt x="88" y="308"/>
                    <a:pt x="89" y="309"/>
                    <a:pt x="89" y="309"/>
                  </a:cubicBezTo>
                  <a:cubicBezTo>
                    <a:pt x="91" y="310"/>
                    <a:pt x="92" y="313"/>
                    <a:pt x="92" y="315"/>
                  </a:cubicBezTo>
                  <a:cubicBezTo>
                    <a:pt x="92" y="315"/>
                    <a:pt x="91" y="322"/>
                    <a:pt x="90" y="328"/>
                  </a:cubicBezTo>
                  <a:cubicBezTo>
                    <a:pt x="89" y="335"/>
                    <a:pt x="89" y="341"/>
                    <a:pt x="89" y="341"/>
                  </a:cubicBezTo>
                  <a:cubicBezTo>
                    <a:pt x="89" y="344"/>
                    <a:pt x="91" y="347"/>
                    <a:pt x="93" y="348"/>
                  </a:cubicBezTo>
                  <a:cubicBezTo>
                    <a:pt x="93" y="348"/>
                    <a:pt x="94" y="349"/>
                    <a:pt x="96" y="350"/>
                  </a:cubicBezTo>
                  <a:cubicBezTo>
                    <a:pt x="98" y="351"/>
                    <a:pt x="101" y="352"/>
                    <a:pt x="103" y="353"/>
                  </a:cubicBezTo>
                  <a:cubicBezTo>
                    <a:pt x="105" y="355"/>
                    <a:pt x="108" y="356"/>
                    <a:pt x="110" y="357"/>
                  </a:cubicBezTo>
                  <a:cubicBezTo>
                    <a:pt x="112" y="357"/>
                    <a:pt x="113" y="358"/>
                    <a:pt x="113" y="358"/>
                  </a:cubicBezTo>
                  <a:cubicBezTo>
                    <a:pt x="116" y="359"/>
                    <a:pt x="119" y="359"/>
                    <a:pt x="121" y="357"/>
                  </a:cubicBezTo>
                  <a:cubicBezTo>
                    <a:pt x="121" y="357"/>
                    <a:pt x="122" y="356"/>
                    <a:pt x="124" y="355"/>
                  </a:cubicBezTo>
                  <a:cubicBezTo>
                    <a:pt x="126" y="353"/>
                    <a:pt x="128" y="351"/>
                    <a:pt x="131" y="349"/>
                  </a:cubicBezTo>
                  <a:cubicBezTo>
                    <a:pt x="133" y="347"/>
                    <a:pt x="136" y="344"/>
                    <a:pt x="137" y="343"/>
                  </a:cubicBezTo>
                  <a:cubicBezTo>
                    <a:pt x="139" y="341"/>
                    <a:pt x="140" y="340"/>
                    <a:pt x="140" y="340"/>
                  </a:cubicBezTo>
                  <a:cubicBezTo>
                    <a:pt x="142" y="338"/>
                    <a:pt x="144" y="337"/>
                    <a:pt x="147" y="338"/>
                  </a:cubicBezTo>
                  <a:cubicBezTo>
                    <a:pt x="147" y="338"/>
                    <a:pt x="148" y="338"/>
                    <a:pt x="149" y="339"/>
                  </a:cubicBezTo>
                  <a:cubicBezTo>
                    <a:pt x="151" y="339"/>
                    <a:pt x="153" y="339"/>
                    <a:pt x="155" y="340"/>
                  </a:cubicBezTo>
                  <a:cubicBezTo>
                    <a:pt x="157" y="340"/>
                    <a:pt x="159" y="341"/>
                    <a:pt x="161" y="341"/>
                  </a:cubicBezTo>
                  <a:cubicBezTo>
                    <a:pt x="162" y="341"/>
                    <a:pt x="163" y="341"/>
                    <a:pt x="163" y="341"/>
                  </a:cubicBezTo>
                  <a:cubicBezTo>
                    <a:pt x="163" y="341"/>
                    <a:pt x="164" y="341"/>
                    <a:pt x="166" y="342"/>
                  </a:cubicBezTo>
                  <a:cubicBezTo>
                    <a:pt x="167" y="342"/>
                    <a:pt x="169" y="342"/>
                    <a:pt x="172" y="342"/>
                  </a:cubicBezTo>
                  <a:cubicBezTo>
                    <a:pt x="176" y="343"/>
                    <a:pt x="180" y="343"/>
                    <a:pt x="180" y="343"/>
                  </a:cubicBezTo>
                  <a:cubicBezTo>
                    <a:pt x="182" y="343"/>
                    <a:pt x="185" y="345"/>
                    <a:pt x="186" y="347"/>
                  </a:cubicBezTo>
                  <a:cubicBezTo>
                    <a:pt x="186" y="347"/>
                    <a:pt x="189" y="352"/>
                    <a:pt x="192" y="358"/>
                  </a:cubicBezTo>
                  <a:cubicBezTo>
                    <a:pt x="195" y="364"/>
                    <a:pt x="199" y="369"/>
                    <a:pt x="199" y="369"/>
                  </a:cubicBezTo>
                  <a:cubicBezTo>
                    <a:pt x="200" y="371"/>
                    <a:pt x="203" y="373"/>
                    <a:pt x="206" y="372"/>
                  </a:cubicBezTo>
                  <a:cubicBezTo>
                    <a:pt x="206" y="372"/>
                    <a:pt x="208" y="372"/>
                    <a:pt x="210" y="372"/>
                  </a:cubicBezTo>
                  <a:close/>
                  <a:moveTo>
                    <a:pt x="181" y="304"/>
                  </a:moveTo>
                  <a:cubicBezTo>
                    <a:pt x="179" y="304"/>
                    <a:pt x="177" y="303"/>
                    <a:pt x="176" y="303"/>
                  </a:cubicBezTo>
                  <a:cubicBezTo>
                    <a:pt x="175" y="303"/>
                    <a:pt x="173" y="303"/>
                    <a:pt x="172" y="303"/>
                  </a:cubicBezTo>
                  <a:cubicBezTo>
                    <a:pt x="170" y="303"/>
                    <a:pt x="169" y="302"/>
                    <a:pt x="169" y="302"/>
                  </a:cubicBezTo>
                  <a:cubicBezTo>
                    <a:pt x="169" y="302"/>
                    <a:pt x="168" y="302"/>
                    <a:pt x="166" y="302"/>
                  </a:cubicBezTo>
                  <a:cubicBezTo>
                    <a:pt x="165" y="302"/>
                    <a:pt x="164" y="302"/>
                    <a:pt x="162" y="301"/>
                  </a:cubicBezTo>
                  <a:cubicBezTo>
                    <a:pt x="161" y="301"/>
                    <a:pt x="160" y="301"/>
                    <a:pt x="158" y="300"/>
                  </a:cubicBezTo>
                  <a:cubicBezTo>
                    <a:pt x="151" y="298"/>
                    <a:pt x="142" y="296"/>
                    <a:pt x="134" y="291"/>
                  </a:cubicBezTo>
                  <a:cubicBezTo>
                    <a:pt x="126" y="287"/>
                    <a:pt x="118" y="282"/>
                    <a:pt x="113" y="278"/>
                  </a:cubicBezTo>
                  <a:cubicBezTo>
                    <a:pt x="111" y="277"/>
                    <a:pt x="110" y="275"/>
                    <a:pt x="109" y="275"/>
                  </a:cubicBezTo>
                  <a:cubicBezTo>
                    <a:pt x="108" y="274"/>
                    <a:pt x="107" y="273"/>
                    <a:pt x="106" y="272"/>
                  </a:cubicBezTo>
                  <a:cubicBezTo>
                    <a:pt x="105" y="271"/>
                    <a:pt x="104" y="270"/>
                    <a:pt x="104" y="270"/>
                  </a:cubicBezTo>
                  <a:cubicBezTo>
                    <a:pt x="104" y="270"/>
                    <a:pt x="103" y="269"/>
                    <a:pt x="102" y="268"/>
                  </a:cubicBezTo>
                  <a:cubicBezTo>
                    <a:pt x="101" y="267"/>
                    <a:pt x="100" y="266"/>
                    <a:pt x="99" y="265"/>
                  </a:cubicBezTo>
                  <a:cubicBezTo>
                    <a:pt x="99" y="264"/>
                    <a:pt x="98" y="263"/>
                    <a:pt x="96" y="261"/>
                  </a:cubicBezTo>
                  <a:cubicBezTo>
                    <a:pt x="92" y="256"/>
                    <a:pt x="87" y="249"/>
                    <a:pt x="82" y="240"/>
                  </a:cubicBezTo>
                  <a:cubicBezTo>
                    <a:pt x="78" y="232"/>
                    <a:pt x="75" y="223"/>
                    <a:pt x="73" y="217"/>
                  </a:cubicBezTo>
                  <a:cubicBezTo>
                    <a:pt x="73" y="215"/>
                    <a:pt x="72" y="213"/>
                    <a:pt x="72" y="212"/>
                  </a:cubicBezTo>
                  <a:cubicBezTo>
                    <a:pt x="72" y="211"/>
                    <a:pt x="72" y="209"/>
                    <a:pt x="71" y="208"/>
                  </a:cubicBezTo>
                  <a:cubicBezTo>
                    <a:pt x="71" y="206"/>
                    <a:pt x="71" y="205"/>
                    <a:pt x="71" y="205"/>
                  </a:cubicBezTo>
                  <a:cubicBezTo>
                    <a:pt x="71" y="205"/>
                    <a:pt x="71" y="204"/>
                    <a:pt x="70" y="202"/>
                  </a:cubicBezTo>
                  <a:cubicBezTo>
                    <a:pt x="70" y="201"/>
                    <a:pt x="70" y="200"/>
                    <a:pt x="70" y="199"/>
                  </a:cubicBezTo>
                  <a:cubicBezTo>
                    <a:pt x="70" y="197"/>
                    <a:pt x="70" y="196"/>
                    <a:pt x="70" y="194"/>
                  </a:cubicBezTo>
                  <a:cubicBezTo>
                    <a:pt x="69" y="187"/>
                    <a:pt x="69" y="178"/>
                    <a:pt x="71" y="169"/>
                  </a:cubicBezTo>
                  <a:cubicBezTo>
                    <a:pt x="72" y="159"/>
                    <a:pt x="75" y="150"/>
                    <a:pt x="77" y="144"/>
                  </a:cubicBezTo>
                  <a:cubicBezTo>
                    <a:pt x="78" y="142"/>
                    <a:pt x="78" y="141"/>
                    <a:pt x="79" y="140"/>
                  </a:cubicBezTo>
                  <a:cubicBezTo>
                    <a:pt x="80" y="138"/>
                    <a:pt x="80" y="137"/>
                    <a:pt x="80" y="136"/>
                  </a:cubicBezTo>
                  <a:cubicBezTo>
                    <a:pt x="81" y="134"/>
                    <a:pt x="82" y="133"/>
                    <a:pt x="82" y="133"/>
                  </a:cubicBezTo>
                  <a:cubicBezTo>
                    <a:pt x="82" y="133"/>
                    <a:pt x="82" y="132"/>
                    <a:pt x="83" y="131"/>
                  </a:cubicBezTo>
                  <a:cubicBezTo>
                    <a:pt x="84" y="130"/>
                    <a:pt x="84" y="129"/>
                    <a:pt x="85" y="127"/>
                  </a:cubicBezTo>
                  <a:cubicBezTo>
                    <a:pt x="86" y="126"/>
                    <a:pt x="87" y="125"/>
                    <a:pt x="88" y="123"/>
                  </a:cubicBezTo>
                  <a:cubicBezTo>
                    <a:pt x="91" y="118"/>
                    <a:pt x="97" y="110"/>
                    <a:pt x="103" y="104"/>
                  </a:cubicBezTo>
                  <a:cubicBezTo>
                    <a:pt x="110" y="97"/>
                    <a:pt x="117" y="91"/>
                    <a:pt x="123" y="88"/>
                  </a:cubicBezTo>
                  <a:cubicBezTo>
                    <a:pt x="126" y="86"/>
                    <a:pt x="128" y="84"/>
                    <a:pt x="130" y="83"/>
                  </a:cubicBezTo>
                  <a:cubicBezTo>
                    <a:pt x="132" y="82"/>
                    <a:pt x="133" y="82"/>
                    <a:pt x="133" y="82"/>
                  </a:cubicBezTo>
                  <a:cubicBezTo>
                    <a:pt x="133" y="82"/>
                    <a:pt x="134" y="81"/>
                    <a:pt x="136" y="80"/>
                  </a:cubicBezTo>
                  <a:cubicBezTo>
                    <a:pt x="138" y="79"/>
                    <a:pt x="140" y="78"/>
                    <a:pt x="143" y="77"/>
                  </a:cubicBezTo>
                  <a:cubicBezTo>
                    <a:pt x="150" y="74"/>
                    <a:pt x="159" y="72"/>
                    <a:pt x="168" y="70"/>
                  </a:cubicBezTo>
                  <a:cubicBezTo>
                    <a:pt x="177" y="69"/>
                    <a:pt x="186" y="68"/>
                    <a:pt x="193" y="69"/>
                  </a:cubicBezTo>
                  <a:cubicBezTo>
                    <a:pt x="195" y="69"/>
                    <a:pt x="196" y="69"/>
                    <a:pt x="198" y="69"/>
                  </a:cubicBezTo>
                  <a:cubicBezTo>
                    <a:pt x="199" y="69"/>
                    <a:pt x="200" y="69"/>
                    <a:pt x="201" y="70"/>
                  </a:cubicBezTo>
                  <a:cubicBezTo>
                    <a:pt x="203" y="70"/>
                    <a:pt x="205" y="70"/>
                    <a:pt x="205" y="70"/>
                  </a:cubicBezTo>
                  <a:cubicBezTo>
                    <a:pt x="205" y="70"/>
                    <a:pt x="206" y="70"/>
                    <a:pt x="208" y="71"/>
                  </a:cubicBezTo>
                  <a:cubicBezTo>
                    <a:pt x="209" y="71"/>
                    <a:pt x="210" y="71"/>
                    <a:pt x="211" y="71"/>
                  </a:cubicBezTo>
                  <a:cubicBezTo>
                    <a:pt x="213" y="72"/>
                    <a:pt x="214" y="72"/>
                    <a:pt x="216" y="72"/>
                  </a:cubicBezTo>
                  <a:cubicBezTo>
                    <a:pt x="223" y="74"/>
                    <a:pt x="231" y="77"/>
                    <a:pt x="240" y="81"/>
                  </a:cubicBezTo>
                  <a:cubicBezTo>
                    <a:pt x="248" y="85"/>
                    <a:pt x="256" y="91"/>
                    <a:pt x="261" y="95"/>
                  </a:cubicBezTo>
                  <a:cubicBezTo>
                    <a:pt x="262" y="96"/>
                    <a:pt x="264" y="97"/>
                    <a:pt x="265" y="98"/>
                  </a:cubicBezTo>
                  <a:cubicBezTo>
                    <a:pt x="266" y="99"/>
                    <a:pt x="267" y="100"/>
                    <a:pt x="267" y="100"/>
                  </a:cubicBezTo>
                  <a:cubicBezTo>
                    <a:pt x="269" y="102"/>
                    <a:pt x="270" y="103"/>
                    <a:pt x="270" y="103"/>
                  </a:cubicBezTo>
                  <a:cubicBezTo>
                    <a:pt x="270" y="103"/>
                    <a:pt x="270" y="103"/>
                    <a:pt x="272" y="105"/>
                  </a:cubicBezTo>
                  <a:cubicBezTo>
                    <a:pt x="273" y="106"/>
                    <a:pt x="273" y="107"/>
                    <a:pt x="274" y="108"/>
                  </a:cubicBezTo>
                  <a:cubicBezTo>
                    <a:pt x="275" y="109"/>
                    <a:pt x="276" y="110"/>
                    <a:pt x="277" y="111"/>
                  </a:cubicBezTo>
                  <a:cubicBezTo>
                    <a:pt x="282" y="116"/>
                    <a:pt x="287" y="124"/>
                    <a:pt x="291" y="132"/>
                  </a:cubicBezTo>
                  <a:cubicBezTo>
                    <a:pt x="296" y="141"/>
                    <a:pt x="299" y="149"/>
                    <a:pt x="301" y="156"/>
                  </a:cubicBezTo>
                  <a:cubicBezTo>
                    <a:pt x="301" y="158"/>
                    <a:pt x="301" y="159"/>
                    <a:pt x="302" y="161"/>
                  </a:cubicBezTo>
                  <a:cubicBezTo>
                    <a:pt x="302" y="162"/>
                    <a:pt x="302" y="163"/>
                    <a:pt x="302" y="164"/>
                  </a:cubicBezTo>
                  <a:cubicBezTo>
                    <a:pt x="303" y="166"/>
                    <a:pt x="303" y="167"/>
                    <a:pt x="303" y="167"/>
                  </a:cubicBezTo>
                  <a:cubicBezTo>
                    <a:pt x="303" y="167"/>
                    <a:pt x="303" y="168"/>
                    <a:pt x="303" y="170"/>
                  </a:cubicBezTo>
                  <a:cubicBezTo>
                    <a:pt x="304" y="171"/>
                    <a:pt x="304" y="173"/>
                    <a:pt x="304" y="174"/>
                  </a:cubicBezTo>
                  <a:cubicBezTo>
                    <a:pt x="304" y="175"/>
                    <a:pt x="304" y="177"/>
                    <a:pt x="304" y="179"/>
                  </a:cubicBezTo>
                  <a:cubicBezTo>
                    <a:pt x="305" y="186"/>
                    <a:pt x="305" y="195"/>
                    <a:pt x="303" y="204"/>
                  </a:cubicBezTo>
                  <a:cubicBezTo>
                    <a:pt x="302" y="213"/>
                    <a:pt x="299" y="222"/>
                    <a:pt x="297" y="229"/>
                  </a:cubicBezTo>
                  <a:cubicBezTo>
                    <a:pt x="296" y="230"/>
                    <a:pt x="295" y="232"/>
                    <a:pt x="295" y="233"/>
                  </a:cubicBezTo>
                  <a:cubicBezTo>
                    <a:pt x="294" y="234"/>
                    <a:pt x="294" y="235"/>
                    <a:pt x="293" y="236"/>
                  </a:cubicBezTo>
                  <a:cubicBezTo>
                    <a:pt x="293" y="238"/>
                    <a:pt x="292" y="239"/>
                    <a:pt x="292" y="239"/>
                  </a:cubicBezTo>
                  <a:cubicBezTo>
                    <a:pt x="292" y="239"/>
                    <a:pt x="291" y="240"/>
                    <a:pt x="291" y="242"/>
                  </a:cubicBezTo>
                  <a:cubicBezTo>
                    <a:pt x="290" y="243"/>
                    <a:pt x="289" y="244"/>
                    <a:pt x="289" y="245"/>
                  </a:cubicBezTo>
                  <a:cubicBezTo>
                    <a:pt x="288" y="246"/>
                    <a:pt x="287" y="248"/>
                    <a:pt x="286" y="249"/>
                  </a:cubicBezTo>
                  <a:cubicBezTo>
                    <a:pt x="283" y="255"/>
                    <a:pt x="277" y="262"/>
                    <a:pt x="271" y="269"/>
                  </a:cubicBezTo>
                  <a:cubicBezTo>
                    <a:pt x="264" y="276"/>
                    <a:pt x="257" y="281"/>
                    <a:pt x="251" y="285"/>
                  </a:cubicBezTo>
                  <a:cubicBezTo>
                    <a:pt x="248" y="287"/>
                    <a:pt x="245" y="288"/>
                    <a:pt x="244" y="289"/>
                  </a:cubicBezTo>
                  <a:cubicBezTo>
                    <a:pt x="242" y="290"/>
                    <a:pt x="241" y="291"/>
                    <a:pt x="241" y="291"/>
                  </a:cubicBezTo>
                  <a:cubicBezTo>
                    <a:pt x="241" y="291"/>
                    <a:pt x="240" y="291"/>
                    <a:pt x="238" y="292"/>
                  </a:cubicBezTo>
                  <a:cubicBezTo>
                    <a:pt x="236" y="293"/>
                    <a:pt x="234" y="294"/>
                    <a:pt x="230" y="296"/>
                  </a:cubicBezTo>
                  <a:cubicBezTo>
                    <a:pt x="224" y="298"/>
                    <a:pt x="215" y="301"/>
                    <a:pt x="206" y="302"/>
                  </a:cubicBezTo>
                  <a:cubicBezTo>
                    <a:pt x="197" y="304"/>
                    <a:pt x="188" y="304"/>
                    <a:pt x="181" y="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</p:grpSp>
      <p:grpSp>
        <p:nvGrpSpPr>
          <p:cNvPr id="11" name="PA_组合 10"/>
          <p:cNvGrpSpPr/>
          <p:nvPr>
            <p:custDataLst>
              <p:tags r:id="rId3"/>
            </p:custDataLst>
          </p:nvPr>
        </p:nvGrpSpPr>
        <p:grpSpPr>
          <a:xfrm>
            <a:off x="2360014" y="4657402"/>
            <a:ext cx="373532" cy="353724"/>
            <a:chOff x="10298463" y="5915753"/>
            <a:chExt cx="325873" cy="308592"/>
          </a:xfrm>
        </p:grpSpPr>
        <p:sp>
          <p:nvSpPr>
            <p:cNvPr id="12" name="Freeform 68"/>
            <p:cNvSpPr>
              <a:spLocks noEditPoints="1"/>
            </p:cNvSpPr>
            <p:nvPr/>
          </p:nvSpPr>
          <p:spPr bwMode="auto">
            <a:xfrm>
              <a:off x="10298463" y="5915753"/>
              <a:ext cx="325873" cy="308592"/>
            </a:xfrm>
            <a:custGeom>
              <a:avLst/>
              <a:gdLst>
                <a:gd name="T0" fmla="*/ 132 w 132"/>
                <a:gd name="T1" fmla="*/ 120 h 125"/>
                <a:gd name="T2" fmla="*/ 128 w 132"/>
                <a:gd name="T3" fmla="*/ 125 h 125"/>
                <a:gd name="T4" fmla="*/ 6 w 132"/>
                <a:gd name="T5" fmla="*/ 125 h 125"/>
                <a:gd name="T6" fmla="*/ 0 w 132"/>
                <a:gd name="T7" fmla="*/ 119 h 125"/>
                <a:gd name="T8" fmla="*/ 0 w 132"/>
                <a:gd name="T9" fmla="*/ 4 h 125"/>
                <a:gd name="T10" fmla="*/ 5 w 132"/>
                <a:gd name="T11" fmla="*/ 0 h 125"/>
                <a:gd name="T12" fmla="*/ 10 w 132"/>
                <a:gd name="T13" fmla="*/ 4 h 125"/>
                <a:gd name="T14" fmla="*/ 10 w 132"/>
                <a:gd name="T15" fmla="*/ 109 h 125"/>
                <a:gd name="T16" fmla="*/ 16 w 132"/>
                <a:gd name="T17" fmla="*/ 115 h 125"/>
                <a:gd name="T18" fmla="*/ 128 w 132"/>
                <a:gd name="T19" fmla="*/ 115 h 125"/>
                <a:gd name="T20" fmla="*/ 132 w 132"/>
                <a:gd name="T21" fmla="*/ 120 h 125"/>
                <a:gd name="T22" fmla="*/ 132 w 132"/>
                <a:gd name="T23" fmla="*/ 120 h 125"/>
                <a:gd name="T24" fmla="*/ 132 w 132"/>
                <a:gd name="T25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25">
                  <a:moveTo>
                    <a:pt x="132" y="120"/>
                  </a:moveTo>
                  <a:cubicBezTo>
                    <a:pt x="132" y="123"/>
                    <a:pt x="131" y="125"/>
                    <a:pt x="128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2" y="125"/>
                    <a:pt x="0" y="122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7" y="0"/>
                    <a:pt x="10" y="0"/>
                    <a:pt x="10" y="4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2"/>
                    <a:pt x="12" y="115"/>
                    <a:pt x="1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31" y="115"/>
                    <a:pt x="132" y="117"/>
                    <a:pt x="132" y="120"/>
                  </a:cubicBezTo>
                  <a:close/>
                  <a:moveTo>
                    <a:pt x="132" y="120"/>
                  </a:moveTo>
                  <a:cubicBezTo>
                    <a:pt x="132" y="120"/>
                    <a:pt x="132" y="120"/>
                    <a:pt x="132" y="1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3" name="Freeform 69"/>
            <p:cNvSpPr>
              <a:spLocks noEditPoints="1"/>
            </p:cNvSpPr>
            <p:nvPr/>
          </p:nvSpPr>
          <p:spPr bwMode="auto">
            <a:xfrm>
              <a:off x="10345369" y="5945378"/>
              <a:ext cx="256748" cy="217249"/>
            </a:xfrm>
            <a:custGeom>
              <a:avLst/>
              <a:gdLst>
                <a:gd name="T0" fmla="*/ 102 w 104"/>
                <a:gd name="T1" fmla="*/ 30 h 88"/>
                <a:gd name="T2" fmla="*/ 104 w 104"/>
                <a:gd name="T3" fmla="*/ 29 h 88"/>
                <a:gd name="T4" fmla="*/ 101 w 104"/>
                <a:gd name="T5" fmla="*/ 2 h 88"/>
                <a:gd name="T6" fmla="*/ 98 w 104"/>
                <a:gd name="T7" fmla="*/ 0 h 88"/>
                <a:gd name="T8" fmla="*/ 73 w 104"/>
                <a:gd name="T9" fmla="*/ 10 h 88"/>
                <a:gd name="T10" fmla="*/ 73 w 104"/>
                <a:gd name="T11" fmla="*/ 12 h 88"/>
                <a:gd name="T12" fmla="*/ 78 w 104"/>
                <a:gd name="T13" fmla="*/ 15 h 88"/>
                <a:gd name="T14" fmla="*/ 79 w 104"/>
                <a:gd name="T15" fmla="*/ 19 h 88"/>
                <a:gd name="T16" fmla="*/ 60 w 104"/>
                <a:gd name="T17" fmla="*/ 48 h 88"/>
                <a:gd name="T18" fmla="*/ 55 w 104"/>
                <a:gd name="T19" fmla="*/ 50 h 88"/>
                <a:gd name="T20" fmla="*/ 26 w 104"/>
                <a:gd name="T21" fmla="*/ 38 h 88"/>
                <a:gd name="T22" fmla="*/ 21 w 104"/>
                <a:gd name="T23" fmla="*/ 40 h 88"/>
                <a:gd name="T24" fmla="*/ 3 w 104"/>
                <a:gd name="T25" fmla="*/ 62 h 88"/>
                <a:gd name="T26" fmla="*/ 1 w 104"/>
                <a:gd name="T27" fmla="*/ 68 h 88"/>
                <a:gd name="T28" fmla="*/ 0 w 104"/>
                <a:gd name="T29" fmla="*/ 86 h 88"/>
                <a:gd name="T30" fmla="*/ 2 w 104"/>
                <a:gd name="T31" fmla="*/ 86 h 88"/>
                <a:gd name="T32" fmla="*/ 26 w 104"/>
                <a:gd name="T33" fmla="*/ 59 h 88"/>
                <a:gd name="T34" fmla="*/ 31 w 104"/>
                <a:gd name="T35" fmla="*/ 58 h 88"/>
                <a:gd name="T36" fmla="*/ 61 w 104"/>
                <a:gd name="T37" fmla="*/ 69 h 88"/>
                <a:gd name="T38" fmla="*/ 65 w 104"/>
                <a:gd name="T39" fmla="*/ 67 h 88"/>
                <a:gd name="T40" fmla="*/ 92 w 104"/>
                <a:gd name="T41" fmla="*/ 28 h 88"/>
                <a:gd name="T42" fmla="*/ 96 w 104"/>
                <a:gd name="T43" fmla="*/ 27 h 88"/>
                <a:gd name="T44" fmla="*/ 102 w 104"/>
                <a:gd name="T45" fmla="*/ 30 h 88"/>
                <a:gd name="T46" fmla="*/ 102 w 104"/>
                <a:gd name="T47" fmla="*/ 30 h 88"/>
                <a:gd name="T48" fmla="*/ 102 w 104"/>
                <a:gd name="T49" fmla="*/ 3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88">
                  <a:moveTo>
                    <a:pt x="102" y="30"/>
                  </a:moveTo>
                  <a:cubicBezTo>
                    <a:pt x="103" y="31"/>
                    <a:pt x="104" y="30"/>
                    <a:pt x="104" y="29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0" y="0"/>
                    <a:pt x="98" y="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1"/>
                    <a:pt x="73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9" y="16"/>
                    <a:pt x="80" y="18"/>
                    <a:pt x="79" y="19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59" y="49"/>
                    <a:pt x="57" y="50"/>
                    <a:pt x="55" y="50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4" y="38"/>
                    <a:pt x="22" y="38"/>
                    <a:pt x="21" y="4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3"/>
                    <a:pt x="1" y="66"/>
                    <a:pt x="1" y="6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1" y="88"/>
                    <a:pt x="2" y="86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9" y="57"/>
                    <a:pt x="31" y="58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2" y="69"/>
                    <a:pt x="64" y="69"/>
                    <a:pt x="65" y="67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3" y="26"/>
                    <a:pt x="95" y="26"/>
                    <a:pt x="96" y="27"/>
                  </a:cubicBezTo>
                  <a:lnTo>
                    <a:pt x="102" y="30"/>
                  </a:lnTo>
                  <a:close/>
                  <a:moveTo>
                    <a:pt x="102" y="30"/>
                  </a:moveTo>
                  <a:cubicBezTo>
                    <a:pt x="102" y="30"/>
                    <a:pt x="102" y="30"/>
                    <a:pt x="102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</p:grpSp>
      <p:grpSp>
        <p:nvGrpSpPr>
          <p:cNvPr id="14" name="PA_组合 13"/>
          <p:cNvGrpSpPr/>
          <p:nvPr>
            <p:custDataLst>
              <p:tags r:id="rId4"/>
            </p:custDataLst>
          </p:nvPr>
        </p:nvGrpSpPr>
        <p:grpSpPr>
          <a:xfrm>
            <a:off x="1579233" y="1414641"/>
            <a:ext cx="1659469" cy="1670373"/>
            <a:chOff x="4165599" y="2576190"/>
            <a:chExt cx="1244602" cy="1252780"/>
          </a:xfrm>
        </p:grpSpPr>
        <p:sp>
          <p:nvSpPr>
            <p:cNvPr id="15" name="Freeform 80"/>
            <p:cNvSpPr>
              <a:spLocks noEditPoints="1"/>
            </p:cNvSpPr>
            <p:nvPr/>
          </p:nvSpPr>
          <p:spPr bwMode="auto">
            <a:xfrm>
              <a:off x="4165599" y="2576190"/>
              <a:ext cx="1244602" cy="1252780"/>
            </a:xfrm>
            <a:custGeom>
              <a:avLst/>
              <a:gdLst>
                <a:gd name="T0" fmla="*/ 232 w 456"/>
                <a:gd name="T1" fmla="*/ 424 h 459"/>
                <a:gd name="T2" fmla="*/ 267 w 456"/>
                <a:gd name="T3" fmla="*/ 420 h 459"/>
                <a:gd name="T4" fmla="*/ 304 w 456"/>
                <a:gd name="T5" fmla="*/ 446 h 459"/>
                <a:gd name="T6" fmla="*/ 332 w 456"/>
                <a:gd name="T7" fmla="*/ 429 h 459"/>
                <a:gd name="T8" fmla="*/ 342 w 456"/>
                <a:gd name="T9" fmla="*/ 386 h 459"/>
                <a:gd name="T10" fmla="*/ 376 w 456"/>
                <a:gd name="T11" fmla="*/ 367 h 459"/>
                <a:gd name="T12" fmla="*/ 416 w 456"/>
                <a:gd name="T13" fmla="*/ 360 h 459"/>
                <a:gd name="T14" fmla="*/ 415 w 456"/>
                <a:gd name="T15" fmla="*/ 328 h 459"/>
                <a:gd name="T16" fmla="*/ 411 w 456"/>
                <a:gd name="T17" fmla="*/ 290 h 459"/>
                <a:gd name="T18" fmla="*/ 436 w 456"/>
                <a:gd name="T19" fmla="*/ 262 h 459"/>
                <a:gd name="T20" fmla="*/ 456 w 456"/>
                <a:gd name="T21" fmla="*/ 228 h 459"/>
                <a:gd name="T22" fmla="*/ 418 w 456"/>
                <a:gd name="T23" fmla="*/ 199 h 459"/>
                <a:gd name="T24" fmla="*/ 414 w 456"/>
                <a:gd name="T25" fmla="*/ 178 h 459"/>
                <a:gd name="T26" fmla="*/ 420 w 456"/>
                <a:gd name="T27" fmla="*/ 143 h 459"/>
                <a:gd name="T28" fmla="*/ 423 w 456"/>
                <a:gd name="T29" fmla="*/ 111 h 459"/>
                <a:gd name="T30" fmla="*/ 393 w 456"/>
                <a:gd name="T31" fmla="*/ 99 h 459"/>
                <a:gd name="T32" fmla="*/ 365 w 456"/>
                <a:gd name="T33" fmla="*/ 93 h 459"/>
                <a:gd name="T34" fmla="*/ 346 w 456"/>
                <a:gd name="T35" fmla="*/ 76 h 459"/>
                <a:gd name="T36" fmla="*/ 343 w 456"/>
                <a:gd name="T37" fmla="*/ 37 h 459"/>
                <a:gd name="T38" fmla="*/ 308 w 456"/>
                <a:gd name="T39" fmla="*/ 19 h 459"/>
                <a:gd name="T40" fmla="*/ 259 w 456"/>
                <a:gd name="T41" fmla="*/ 38 h 459"/>
                <a:gd name="T42" fmla="*/ 220 w 456"/>
                <a:gd name="T43" fmla="*/ 4 h 459"/>
                <a:gd name="T44" fmla="*/ 181 w 456"/>
                <a:gd name="T45" fmla="*/ 9 h 459"/>
                <a:gd name="T46" fmla="*/ 159 w 456"/>
                <a:gd name="T47" fmla="*/ 47 h 459"/>
                <a:gd name="T48" fmla="*/ 136 w 456"/>
                <a:gd name="T49" fmla="*/ 57 h 459"/>
                <a:gd name="T50" fmla="*/ 90 w 456"/>
                <a:gd name="T51" fmla="*/ 44 h 459"/>
                <a:gd name="T52" fmla="*/ 69 w 456"/>
                <a:gd name="T53" fmla="*/ 68 h 459"/>
                <a:gd name="T54" fmla="*/ 71 w 456"/>
                <a:gd name="T55" fmla="*/ 112 h 459"/>
                <a:gd name="T56" fmla="*/ 57 w 456"/>
                <a:gd name="T57" fmla="*/ 133 h 459"/>
                <a:gd name="T58" fmla="*/ 11 w 456"/>
                <a:gd name="T59" fmla="*/ 147 h 459"/>
                <a:gd name="T60" fmla="*/ 18 w 456"/>
                <a:gd name="T61" fmla="*/ 189 h 459"/>
                <a:gd name="T62" fmla="*/ 32 w 456"/>
                <a:gd name="T63" fmla="*/ 234 h 459"/>
                <a:gd name="T64" fmla="*/ 1 w 456"/>
                <a:gd name="T65" fmla="*/ 276 h 459"/>
                <a:gd name="T66" fmla="*/ 29 w 456"/>
                <a:gd name="T67" fmla="*/ 308 h 459"/>
                <a:gd name="T68" fmla="*/ 55 w 456"/>
                <a:gd name="T69" fmla="*/ 322 h 459"/>
                <a:gd name="T70" fmla="*/ 68 w 456"/>
                <a:gd name="T71" fmla="*/ 344 h 459"/>
                <a:gd name="T72" fmla="*/ 61 w 456"/>
                <a:gd name="T73" fmla="*/ 378 h 459"/>
                <a:gd name="T74" fmla="*/ 77 w 456"/>
                <a:gd name="T75" fmla="*/ 405 h 459"/>
                <a:gd name="T76" fmla="*/ 116 w 456"/>
                <a:gd name="T77" fmla="*/ 395 h 459"/>
                <a:gd name="T78" fmla="*/ 140 w 456"/>
                <a:gd name="T79" fmla="*/ 404 h 459"/>
                <a:gd name="T80" fmla="*/ 162 w 456"/>
                <a:gd name="T81" fmla="*/ 418 h 459"/>
                <a:gd name="T82" fmla="*/ 187 w 456"/>
                <a:gd name="T83" fmla="*/ 457 h 459"/>
                <a:gd name="T84" fmla="*/ 173 w 456"/>
                <a:gd name="T85" fmla="*/ 368 h 459"/>
                <a:gd name="T86" fmla="*/ 126 w 456"/>
                <a:gd name="T87" fmla="*/ 339 h 459"/>
                <a:gd name="T88" fmla="*/ 93 w 456"/>
                <a:gd name="T89" fmla="*/ 295 h 459"/>
                <a:gd name="T90" fmla="*/ 78 w 456"/>
                <a:gd name="T91" fmla="*/ 222 h 459"/>
                <a:gd name="T92" fmla="*/ 112 w 456"/>
                <a:gd name="T93" fmla="*/ 135 h 459"/>
                <a:gd name="T94" fmla="*/ 209 w 456"/>
                <a:gd name="T95" fmla="*/ 82 h 459"/>
                <a:gd name="T96" fmla="*/ 265 w 456"/>
                <a:gd name="T97" fmla="*/ 87 h 459"/>
                <a:gd name="T98" fmla="*/ 329 w 456"/>
                <a:gd name="T99" fmla="*/ 123 h 459"/>
                <a:gd name="T100" fmla="*/ 370 w 456"/>
                <a:gd name="T101" fmla="*/ 192 h 459"/>
                <a:gd name="T102" fmla="*/ 370 w 456"/>
                <a:gd name="T103" fmla="*/ 268 h 459"/>
                <a:gd name="T104" fmla="*/ 349 w 456"/>
                <a:gd name="T105" fmla="*/ 314 h 459"/>
                <a:gd name="T106" fmla="*/ 317 w 456"/>
                <a:gd name="T107" fmla="*/ 347 h 459"/>
                <a:gd name="T108" fmla="*/ 247 w 456"/>
                <a:gd name="T109" fmla="*/ 377 h 459"/>
                <a:gd name="T110" fmla="*/ 201 w 456"/>
                <a:gd name="T111" fmla="*/ 37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459">
                  <a:moveTo>
                    <a:pt x="207" y="455"/>
                  </a:moveTo>
                  <a:cubicBezTo>
                    <a:pt x="207" y="455"/>
                    <a:pt x="211" y="449"/>
                    <a:pt x="215" y="442"/>
                  </a:cubicBezTo>
                  <a:cubicBezTo>
                    <a:pt x="219" y="435"/>
                    <a:pt x="223" y="429"/>
                    <a:pt x="223" y="429"/>
                  </a:cubicBezTo>
                  <a:cubicBezTo>
                    <a:pt x="224" y="426"/>
                    <a:pt x="227" y="425"/>
                    <a:pt x="229" y="424"/>
                  </a:cubicBezTo>
                  <a:cubicBezTo>
                    <a:pt x="229" y="424"/>
                    <a:pt x="231" y="424"/>
                    <a:pt x="232" y="424"/>
                  </a:cubicBezTo>
                  <a:cubicBezTo>
                    <a:pt x="234" y="424"/>
                    <a:pt x="236" y="424"/>
                    <a:pt x="239" y="424"/>
                  </a:cubicBezTo>
                  <a:cubicBezTo>
                    <a:pt x="244" y="424"/>
                    <a:pt x="248" y="423"/>
                    <a:pt x="248" y="423"/>
                  </a:cubicBezTo>
                  <a:cubicBezTo>
                    <a:pt x="248" y="423"/>
                    <a:pt x="249" y="423"/>
                    <a:pt x="251" y="423"/>
                  </a:cubicBezTo>
                  <a:cubicBezTo>
                    <a:pt x="253" y="423"/>
                    <a:pt x="255" y="422"/>
                    <a:pt x="258" y="422"/>
                  </a:cubicBezTo>
                  <a:cubicBezTo>
                    <a:pt x="262" y="421"/>
                    <a:pt x="267" y="420"/>
                    <a:pt x="267" y="420"/>
                  </a:cubicBezTo>
                  <a:cubicBezTo>
                    <a:pt x="270" y="420"/>
                    <a:pt x="273" y="421"/>
                    <a:pt x="274" y="423"/>
                  </a:cubicBezTo>
                  <a:cubicBezTo>
                    <a:pt x="274" y="423"/>
                    <a:pt x="279" y="429"/>
                    <a:pt x="284" y="434"/>
                  </a:cubicBezTo>
                  <a:cubicBezTo>
                    <a:pt x="287" y="437"/>
                    <a:pt x="290" y="440"/>
                    <a:pt x="292" y="442"/>
                  </a:cubicBezTo>
                  <a:cubicBezTo>
                    <a:pt x="294" y="444"/>
                    <a:pt x="295" y="445"/>
                    <a:pt x="295" y="445"/>
                  </a:cubicBezTo>
                  <a:cubicBezTo>
                    <a:pt x="298" y="447"/>
                    <a:pt x="301" y="448"/>
                    <a:pt x="304" y="446"/>
                  </a:cubicBezTo>
                  <a:cubicBezTo>
                    <a:pt x="304" y="446"/>
                    <a:pt x="306" y="446"/>
                    <a:pt x="308" y="445"/>
                  </a:cubicBezTo>
                  <a:cubicBezTo>
                    <a:pt x="310" y="444"/>
                    <a:pt x="313" y="443"/>
                    <a:pt x="316" y="442"/>
                  </a:cubicBezTo>
                  <a:cubicBezTo>
                    <a:pt x="318" y="441"/>
                    <a:pt x="321" y="440"/>
                    <a:pt x="323" y="439"/>
                  </a:cubicBezTo>
                  <a:cubicBezTo>
                    <a:pt x="325" y="437"/>
                    <a:pt x="327" y="437"/>
                    <a:pt x="327" y="437"/>
                  </a:cubicBezTo>
                  <a:cubicBezTo>
                    <a:pt x="330" y="435"/>
                    <a:pt x="332" y="433"/>
                    <a:pt x="332" y="429"/>
                  </a:cubicBezTo>
                  <a:cubicBezTo>
                    <a:pt x="332" y="429"/>
                    <a:pt x="332" y="422"/>
                    <a:pt x="332" y="414"/>
                  </a:cubicBezTo>
                  <a:cubicBezTo>
                    <a:pt x="332" y="410"/>
                    <a:pt x="331" y="407"/>
                    <a:pt x="331" y="404"/>
                  </a:cubicBezTo>
                  <a:cubicBezTo>
                    <a:pt x="331" y="401"/>
                    <a:pt x="331" y="399"/>
                    <a:pt x="331" y="399"/>
                  </a:cubicBezTo>
                  <a:cubicBezTo>
                    <a:pt x="330" y="396"/>
                    <a:pt x="332" y="393"/>
                    <a:pt x="334" y="392"/>
                  </a:cubicBezTo>
                  <a:cubicBezTo>
                    <a:pt x="334" y="392"/>
                    <a:pt x="338" y="389"/>
                    <a:pt x="342" y="386"/>
                  </a:cubicBezTo>
                  <a:cubicBezTo>
                    <a:pt x="346" y="384"/>
                    <a:pt x="349" y="381"/>
                    <a:pt x="349" y="381"/>
                  </a:cubicBezTo>
                  <a:cubicBezTo>
                    <a:pt x="349" y="381"/>
                    <a:pt x="353" y="378"/>
                    <a:pt x="356" y="374"/>
                  </a:cubicBezTo>
                  <a:cubicBezTo>
                    <a:pt x="360" y="371"/>
                    <a:pt x="363" y="368"/>
                    <a:pt x="363" y="368"/>
                  </a:cubicBezTo>
                  <a:cubicBezTo>
                    <a:pt x="365" y="366"/>
                    <a:pt x="368" y="365"/>
                    <a:pt x="371" y="366"/>
                  </a:cubicBezTo>
                  <a:cubicBezTo>
                    <a:pt x="371" y="366"/>
                    <a:pt x="373" y="367"/>
                    <a:pt x="376" y="367"/>
                  </a:cubicBezTo>
                  <a:cubicBezTo>
                    <a:pt x="378" y="368"/>
                    <a:pt x="382" y="369"/>
                    <a:pt x="386" y="370"/>
                  </a:cubicBezTo>
                  <a:cubicBezTo>
                    <a:pt x="393" y="372"/>
                    <a:pt x="401" y="373"/>
                    <a:pt x="401" y="373"/>
                  </a:cubicBezTo>
                  <a:cubicBezTo>
                    <a:pt x="404" y="374"/>
                    <a:pt x="407" y="373"/>
                    <a:pt x="409" y="370"/>
                  </a:cubicBezTo>
                  <a:cubicBezTo>
                    <a:pt x="409" y="370"/>
                    <a:pt x="410" y="369"/>
                    <a:pt x="411" y="367"/>
                  </a:cubicBezTo>
                  <a:cubicBezTo>
                    <a:pt x="413" y="365"/>
                    <a:pt x="414" y="362"/>
                    <a:pt x="416" y="360"/>
                  </a:cubicBezTo>
                  <a:cubicBezTo>
                    <a:pt x="418" y="357"/>
                    <a:pt x="419" y="355"/>
                    <a:pt x="421" y="353"/>
                  </a:cubicBezTo>
                  <a:cubicBezTo>
                    <a:pt x="422" y="351"/>
                    <a:pt x="423" y="350"/>
                    <a:pt x="423" y="350"/>
                  </a:cubicBezTo>
                  <a:cubicBezTo>
                    <a:pt x="425" y="347"/>
                    <a:pt x="425" y="343"/>
                    <a:pt x="423" y="341"/>
                  </a:cubicBezTo>
                  <a:cubicBezTo>
                    <a:pt x="423" y="341"/>
                    <a:pt x="422" y="339"/>
                    <a:pt x="420" y="337"/>
                  </a:cubicBezTo>
                  <a:cubicBezTo>
                    <a:pt x="419" y="334"/>
                    <a:pt x="417" y="331"/>
                    <a:pt x="415" y="328"/>
                  </a:cubicBezTo>
                  <a:cubicBezTo>
                    <a:pt x="410" y="322"/>
                    <a:pt x="406" y="316"/>
                    <a:pt x="406" y="316"/>
                  </a:cubicBezTo>
                  <a:cubicBezTo>
                    <a:pt x="404" y="313"/>
                    <a:pt x="403" y="310"/>
                    <a:pt x="404" y="308"/>
                  </a:cubicBezTo>
                  <a:cubicBezTo>
                    <a:pt x="404" y="308"/>
                    <a:pt x="406" y="303"/>
                    <a:pt x="408" y="299"/>
                  </a:cubicBezTo>
                  <a:cubicBezTo>
                    <a:pt x="409" y="297"/>
                    <a:pt x="410" y="295"/>
                    <a:pt x="410" y="293"/>
                  </a:cubicBezTo>
                  <a:cubicBezTo>
                    <a:pt x="411" y="291"/>
                    <a:pt x="411" y="290"/>
                    <a:pt x="411" y="290"/>
                  </a:cubicBezTo>
                  <a:cubicBezTo>
                    <a:pt x="411" y="290"/>
                    <a:pt x="413" y="286"/>
                    <a:pt x="414" y="281"/>
                  </a:cubicBezTo>
                  <a:cubicBezTo>
                    <a:pt x="414" y="279"/>
                    <a:pt x="415" y="277"/>
                    <a:pt x="415" y="275"/>
                  </a:cubicBezTo>
                  <a:cubicBezTo>
                    <a:pt x="416" y="273"/>
                    <a:pt x="416" y="272"/>
                    <a:pt x="416" y="272"/>
                  </a:cubicBezTo>
                  <a:cubicBezTo>
                    <a:pt x="417" y="269"/>
                    <a:pt x="419" y="267"/>
                    <a:pt x="422" y="266"/>
                  </a:cubicBezTo>
                  <a:cubicBezTo>
                    <a:pt x="422" y="266"/>
                    <a:pt x="429" y="264"/>
                    <a:pt x="436" y="262"/>
                  </a:cubicBezTo>
                  <a:cubicBezTo>
                    <a:pt x="443" y="259"/>
                    <a:pt x="450" y="256"/>
                    <a:pt x="450" y="256"/>
                  </a:cubicBezTo>
                  <a:cubicBezTo>
                    <a:pt x="453" y="255"/>
                    <a:pt x="455" y="252"/>
                    <a:pt x="455" y="249"/>
                  </a:cubicBezTo>
                  <a:cubicBezTo>
                    <a:pt x="455" y="249"/>
                    <a:pt x="456" y="247"/>
                    <a:pt x="456" y="245"/>
                  </a:cubicBezTo>
                  <a:cubicBezTo>
                    <a:pt x="456" y="243"/>
                    <a:pt x="456" y="240"/>
                    <a:pt x="456" y="237"/>
                  </a:cubicBezTo>
                  <a:cubicBezTo>
                    <a:pt x="456" y="234"/>
                    <a:pt x="456" y="230"/>
                    <a:pt x="456" y="228"/>
                  </a:cubicBezTo>
                  <a:cubicBezTo>
                    <a:pt x="456" y="226"/>
                    <a:pt x="456" y="224"/>
                    <a:pt x="456" y="224"/>
                  </a:cubicBezTo>
                  <a:cubicBezTo>
                    <a:pt x="456" y="221"/>
                    <a:pt x="454" y="218"/>
                    <a:pt x="452" y="217"/>
                  </a:cubicBezTo>
                  <a:cubicBezTo>
                    <a:pt x="452" y="217"/>
                    <a:pt x="445" y="213"/>
                    <a:pt x="438" y="210"/>
                  </a:cubicBezTo>
                  <a:cubicBezTo>
                    <a:pt x="431" y="208"/>
                    <a:pt x="423" y="205"/>
                    <a:pt x="423" y="205"/>
                  </a:cubicBezTo>
                  <a:cubicBezTo>
                    <a:pt x="421" y="204"/>
                    <a:pt x="419" y="202"/>
                    <a:pt x="418" y="199"/>
                  </a:cubicBezTo>
                  <a:cubicBezTo>
                    <a:pt x="418" y="199"/>
                    <a:pt x="418" y="198"/>
                    <a:pt x="418" y="196"/>
                  </a:cubicBezTo>
                  <a:cubicBezTo>
                    <a:pt x="418" y="194"/>
                    <a:pt x="417" y="192"/>
                    <a:pt x="417" y="190"/>
                  </a:cubicBezTo>
                  <a:cubicBezTo>
                    <a:pt x="416" y="187"/>
                    <a:pt x="416" y="185"/>
                    <a:pt x="415" y="183"/>
                  </a:cubicBezTo>
                  <a:cubicBezTo>
                    <a:pt x="415" y="182"/>
                    <a:pt x="414" y="181"/>
                    <a:pt x="414" y="181"/>
                  </a:cubicBezTo>
                  <a:cubicBezTo>
                    <a:pt x="414" y="181"/>
                    <a:pt x="414" y="179"/>
                    <a:pt x="414" y="178"/>
                  </a:cubicBezTo>
                  <a:cubicBezTo>
                    <a:pt x="413" y="176"/>
                    <a:pt x="413" y="174"/>
                    <a:pt x="412" y="171"/>
                  </a:cubicBezTo>
                  <a:cubicBezTo>
                    <a:pt x="411" y="169"/>
                    <a:pt x="410" y="167"/>
                    <a:pt x="410" y="165"/>
                  </a:cubicBezTo>
                  <a:cubicBezTo>
                    <a:pt x="409" y="164"/>
                    <a:pt x="409" y="163"/>
                    <a:pt x="409" y="163"/>
                  </a:cubicBezTo>
                  <a:cubicBezTo>
                    <a:pt x="408" y="160"/>
                    <a:pt x="408" y="157"/>
                    <a:pt x="410" y="155"/>
                  </a:cubicBezTo>
                  <a:cubicBezTo>
                    <a:pt x="410" y="155"/>
                    <a:pt x="415" y="149"/>
                    <a:pt x="420" y="143"/>
                  </a:cubicBezTo>
                  <a:cubicBezTo>
                    <a:pt x="422" y="140"/>
                    <a:pt x="425" y="137"/>
                    <a:pt x="426" y="135"/>
                  </a:cubicBezTo>
                  <a:cubicBezTo>
                    <a:pt x="428" y="132"/>
                    <a:pt x="429" y="131"/>
                    <a:pt x="429" y="131"/>
                  </a:cubicBezTo>
                  <a:cubicBezTo>
                    <a:pt x="431" y="128"/>
                    <a:pt x="431" y="125"/>
                    <a:pt x="429" y="122"/>
                  </a:cubicBezTo>
                  <a:cubicBezTo>
                    <a:pt x="429" y="122"/>
                    <a:pt x="429" y="121"/>
                    <a:pt x="427" y="118"/>
                  </a:cubicBezTo>
                  <a:cubicBezTo>
                    <a:pt x="426" y="117"/>
                    <a:pt x="425" y="114"/>
                    <a:pt x="423" y="111"/>
                  </a:cubicBezTo>
                  <a:cubicBezTo>
                    <a:pt x="422" y="109"/>
                    <a:pt x="420" y="106"/>
                    <a:pt x="419" y="104"/>
                  </a:cubicBezTo>
                  <a:cubicBezTo>
                    <a:pt x="418" y="102"/>
                    <a:pt x="417" y="101"/>
                    <a:pt x="417" y="101"/>
                  </a:cubicBezTo>
                  <a:cubicBezTo>
                    <a:pt x="415" y="98"/>
                    <a:pt x="412" y="96"/>
                    <a:pt x="409" y="97"/>
                  </a:cubicBezTo>
                  <a:cubicBezTo>
                    <a:pt x="409" y="97"/>
                    <a:pt x="407" y="97"/>
                    <a:pt x="404" y="98"/>
                  </a:cubicBezTo>
                  <a:cubicBezTo>
                    <a:pt x="401" y="98"/>
                    <a:pt x="397" y="99"/>
                    <a:pt x="393" y="99"/>
                  </a:cubicBezTo>
                  <a:cubicBezTo>
                    <a:pt x="390" y="100"/>
                    <a:pt x="386" y="101"/>
                    <a:pt x="383" y="101"/>
                  </a:cubicBezTo>
                  <a:cubicBezTo>
                    <a:pt x="381" y="102"/>
                    <a:pt x="379" y="102"/>
                    <a:pt x="379" y="102"/>
                  </a:cubicBezTo>
                  <a:cubicBezTo>
                    <a:pt x="376" y="103"/>
                    <a:pt x="373" y="102"/>
                    <a:pt x="371" y="100"/>
                  </a:cubicBezTo>
                  <a:cubicBezTo>
                    <a:pt x="371" y="100"/>
                    <a:pt x="370" y="99"/>
                    <a:pt x="369" y="98"/>
                  </a:cubicBezTo>
                  <a:cubicBezTo>
                    <a:pt x="368" y="97"/>
                    <a:pt x="366" y="95"/>
                    <a:pt x="365" y="93"/>
                  </a:cubicBezTo>
                  <a:cubicBezTo>
                    <a:pt x="363" y="91"/>
                    <a:pt x="361" y="90"/>
                    <a:pt x="360" y="89"/>
                  </a:cubicBezTo>
                  <a:cubicBezTo>
                    <a:pt x="359" y="87"/>
                    <a:pt x="358" y="87"/>
                    <a:pt x="358" y="87"/>
                  </a:cubicBezTo>
                  <a:cubicBezTo>
                    <a:pt x="358" y="87"/>
                    <a:pt x="357" y="86"/>
                    <a:pt x="356" y="85"/>
                  </a:cubicBezTo>
                  <a:cubicBezTo>
                    <a:pt x="354" y="83"/>
                    <a:pt x="352" y="82"/>
                    <a:pt x="351" y="80"/>
                  </a:cubicBezTo>
                  <a:cubicBezTo>
                    <a:pt x="349" y="79"/>
                    <a:pt x="347" y="77"/>
                    <a:pt x="346" y="76"/>
                  </a:cubicBezTo>
                  <a:cubicBezTo>
                    <a:pt x="344" y="75"/>
                    <a:pt x="343" y="75"/>
                    <a:pt x="343" y="75"/>
                  </a:cubicBezTo>
                  <a:cubicBezTo>
                    <a:pt x="341" y="73"/>
                    <a:pt x="340" y="70"/>
                    <a:pt x="340" y="67"/>
                  </a:cubicBezTo>
                  <a:cubicBezTo>
                    <a:pt x="340" y="67"/>
                    <a:pt x="341" y="65"/>
                    <a:pt x="341" y="62"/>
                  </a:cubicBezTo>
                  <a:cubicBezTo>
                    <a:pt x="341" y="60"/>
                    <a:pt x="342" y="56"/>
                    <a:pt x="342" y="52"/>
                  </a:cubicBezTo>
                  <a:cubicBezTo>
                    <a:pt x="343" y="45"/>
                    <a:pt x="343" y="37"/>
                    <a:pt x="343" y="37"/>
                  </a:cubicBezTo>
                  <a:cubicBezTo>
                    <a:pt x="343" y="34"/>
                    <a:pt x="342" y="31"/>
                    <a:pt x="339" y="29"/>
                  </a:cubicBezTo>
                  <a:cubicBezTo>
                    <a:pt x="339" y="29"/>
                    <a:pt x="333" y="26"/>
                    <a:pt x="328" y="23"/>
                  </a:cubicBezTo>
                  <a:cubicBezTo>
                    <a:pt x="325" y="22"/>
                    <a:pt x="322" y="21"/>
                    <a:pt x="320" y="20"/>
                  </a:cubicBezTo>
                  <a:cubicBezTo>
                    <a:pt x="318" y="19"/>
                    <a:pt x="317" y="18"/>
                    <a:pt x="317" y="18"/>
                  </a:cubicBezTo>
                  <a:cubicBezTo>
                    <a:pt x="314" y="17"/>
                    <a:pt x="310" y="17"/>
                    <a:pt x="308" y="19"/>
                  </a:cubicBezTo>
                  <a:cubicBezTo>
                    <a:pt x="308" y="19"/>
                    <a:pt x="302" y="24"/>
                    <a:pt x="296" y="29"/>
                  </a:cubicBezTo>
                  <a:cubicBezTo>
                    <a:pt x="291" y="35"/>
                    <a:pt x="286" y="40"/>
                    <a:pt x="286" y="40"/>
                  </a:cubicBezTo>
                  <a:cubicBezTo>
                    <a:pt x="284" y="42"/>
                    <a:pt x="281" y="43"/>
                    <a:pt x="278" y="42"/>
                  </a:cubicBezTo>
                  <a:cubicBezTo>
                    <a:pt x="278" y="42"/>
                    <a:pt x="273" y="41"/>
                    <a:pt x="269" y="40"/>
                  </a:cubicBezTo>
                  <a:cubicBezTo>
                    <a:pt x="264" y="39"/>
                    <a:pt x="259" y="38"/>
                    <a:pt x="259" y="38"/>
                  </a:cubicBezTo>
                  <a:cubicBezTo>
                    <a:pt x="259" y="38"/>
                    <a:pt x="255" y="37"/>
                    <a:pt x="250" y="37"/>
                  </a:cubicBezTo>
                  <a:cubicBezTo>
                    <a:pt x="245" y="36"/>
                    <a:pt x="241" y="36"/>
                    <a:pt x="241" y="36"/>
                  </a:cubicBezTo>
                  <a:cubicBezTo>
                    <a:pt x="238" y="36"/>
                    <a:pt x="235" y="34"/>
                    <a:pt x="234" y="31"/>
                  </a:cubicBezTo>
                  <a:cubicBezTo>
                    <a:pt x="234" y="31"/>
                    <a:pt x="231" y="24"/>
                    <a:pt x="228" y="18"/>
                  </a:cubicBezTo>
                  <a:cubicBezTo>
                    <a:pt x="224" y="11"/>
                    <a:pt x="220" y="4"/>
                    <a:pt x="220" y="4"/>
                  </a:cubicBezTo>
                  <a:cubicBezTo>
                    <a:pt x="219" y="2"/>
                    <a:pt x="216" y="0"/>
                    <a:pt x="212" y="0"/>
                  </a:cubicBezTo>
                  <a:cubicBezTo>
                    <a:pt x="212" y="0"/>
                    <a:pt x="211" y="0"/>
                    <a:pt x="209" y="1"/>
                  </a:cubicBezTo>
                  <a:cubicBezTo>
                    <a:pt x="206" y="1"/>
                    <a:pt x="203" y="1"/>
                    <a:pt x="200" y="1"/>
                  </a:cubicBezTo>
                  <a:cubicBezTo>
                    <a:pt x="194" y="2"/>
                    <a:pt x="188" y="3"/>
                    <a:pt x="188" y="3"/>
                  </a:cubicBezTo>
                  <a:cubicBezTo>
                    <a:pt x="185" y="4"/>
                    <a:pt x="182" y="6"/>
                    <a:pt x="181" y="9"/>
                  </a:cubicBezTo>
                  <a:cubicBezTo>
                    <a:pt x="181" y="9"/>
                    <a:pt x="179" y="16"/>
                    <a:pt x="177" y="23"/>
                  </a:cubicBezTo>
                  <a:cubicBezTo>
                    <a:pt x="175" y="31"/>
                    <a:pt x="174" y="38"/>
                    <a:pt x="174" y="38"/>
                  </a:cubicBezTo>
                  <a:cubicBezTo>
                    <a:pt x="173" y="41"/>
                    <a:pt x="171" y="43"/>
                    <a:pt x="168" y="44"/>
                  </a:cubicBezTo>
                  <a:cubicBezTo>
                    <a:pt x="168" y="44"/>
                    <a:pt x="167" y="44"/>
                    <a:pt x="165" y="45"/>
                  </a:cubicBezTo>
                  <a:cubicBezTo>
                    <a:pt x="164" y="46"/>
                    <a:pt x="161" y="46"/>
                    <a:pt x="159" y="47"/>
                  </a:cubicBezTo>
                  <a:cubicBezTo>
                    <a:pt x="157" y="48"/>
                    <a:pt x="155" y="49"/>
                    <a:pt x="153" y="49"/>
                  </a:cubicBezTo>
                  <a:cubicBezTo>
                    <a:pt x="152" y="50"/>
                    <a:pt x="151" y="51"/>
                    <a:pt x="151" y="51"/>
                  </a:cubicBezTo>
                  <a:cubicBezTo>
                    <a:pt x="151" y="51"/>
                    <a:pt x="149" y="51"/>
                    <a:pt x="148" y="52"/>
                  </a:cubicBezTo>
                  <a:cubicBezTo>
                    <a:pt x="146" y="52"/>
                    <a:pt x="144" y="53"/>
                    <a:pt x="142" y="55"/>
                  </a:cubicBezTo>
                  <a:cubicBezTo>
                    <a:pt x="140" y="56"/>
                    <a:pt x="138" y="57"/>
                    <a:pt x="136" y="57"/>
                  </a:cubicBezTo>
                  <a:cubicBezTo>
                    <a:pt x="135" y="58"/>
                    <a:pt x="133" y="59"/>
                    <a:pt x="133" y="59"/>
                  </a:cubicBezTo>
                  <a:cubicBezTo>
                    <a:pt x="131" y="60"/>
                    <a:pt x="128" y="60"/>
                    <a:pt x="125" y="58"/>
                  </a:cubicBezTo>
                  <a:cubicBezTo>
                    <a:pt x="125" y="58"/>
                    <a:pt x="119" y="54"/>
                    <a:pt x="113" y="50"/>
                  </a:cubicBezTo>
                  <a:cubicBezTo>
                    <a:pt x="106" y="47"/>
                    <a:pt x="99" y="43"/>
                    <a:pt x="99" y="43"/>
                  </a:cubicBezTo>
                  <a:cubicBezTo>
                    <a:pt x="97" y="42"/>
                    <a:pt x="93" y="42"/>
                    <a:pt x="90" y="44"/>
                  </a:cubicBezTo>
                  <a:cubicBezTo>
                    <a:pt x="90" y="44"/>
                    <a:pt x="89" y="45"/>
                    <a:pt x="87" y="47"/>
                  </a:cubicBezTo>
                  <a:cubicBezTo>
                    <a:pt x="85" y="48"/>
                    <a:pt x="83" y="50"/>
                    <a:pt x="81" y="52"/>
                  </a:cubicBezTo>
                  <a:cubicBezTo>
                    <a:pt x="78" y="54"/>
                    <a:pt x="76" y="56"/>
                    <a:pt x="74" y="57"/>
                  </a:cubicBezTo>
                  <a:cubicBezTo>
                    <a:pt x="72" y="59"/>
                    <a:pt x="71" y="60"/>
                    <a:pt x="71" y="60"/>
                  </a:cubicBezTo>
                  <a:cubicBezTo>
                    <a:pt x="69" y="62"/>
                    <a:pt x="68" y="65"/>
                    <a:pt x="69" y="68"/>
                  </a:cubicBezTo>
                  <a:cubicBezTo>
                    <a:pt x="69" y="68"/>
                    <a:pt x="71" y="76"/>
                    <a:pt x="73" y="83"/>
                  </a:cubicBezTo>
                  <a:cubicBezTo>
                    <a:pt x="75" y="90"/>
                    <a:pt x="78" y="97"/>
                    <a:pt x="78" y="97"/>
                  </a:cubicBezTo>
                  <a:cubicBezTo>
                    <a:pt x="79" y="100"/>
                    <a:pt x="79" y="103"/>
                    <a:pt x="77" y="105"/>
                  </a:cubicBezTo>
                  <a:cubicBezTo>
                    <a:pt x="77" y="105"/>
                    <a:pt x="76" y="106"/>
                    <a:pt x="75" y="107"/>
                  </a:cubicBezTo>
                  <a:cubicBezTo>
                    <a:pt x="74" y="109"/>
                    <a:pt x="73" y="110"/>
                    <a:pt x="71" y="112"/>
                  </a:cubicBezTo>
                  <a:cubicBezTo>
                    <a:pt x="70" y="114"/>
                    <a:pt x="68" y="116"/>
                    <a:pt x="67" y="118"/>
                  </a:cubicBezTo>
                  <a:cubicBezTo>
                    <a:pt x="66" y="119"/>
                    <a:pt x="66" y="120"/>
                    <a:pt x="66" y="120"/>
                  </a:cubicBezTo>
                  <a:cubicBezTo>
                    <a:pt x="66" y="120"/>
                    <a:pt x="65" y="121"/>
                    <a:pt x="64" y="122"/>
                  </a:cubicBezTo>
                  <a:cubicBezTo>
                    <a:pt x="63" y="124"/>
                    <a:pt x="62" y="126"/>
                    <a:pt x="60" y="128"/>
                  </a:cubicBezTo>
                  <a:cubicBezTo>
                    <a:pt x="59" y="130"/>
                    <a:pt x="58" y="132"/>
                    <a:pt x="57" y="133"/>
                  </a:cubicBezTo>
                  <a:cubicBezTo>
                    <a:pt x="56" y="135"/>
                    <a:pt x="56" y="136"/>
                    <a:pt x="56" y="136"/>
                  </a:cubicBezTo>
                  <a:cubicBezTo>
                    <a:pt x="54" y="139"/>
                    <a:pt x="52" y="140"/>
                    <a:pt x="49" y="140"/>
                  </a:cubicBezTo>
                  <a:cubicBezTo>
                    <a:pt x="49" y="140"/>
                    <a:pt x="41" y="140"/>
                    <a:pt x="34" y="140"/>
                  </a:cubicBezTo>
                  <a:cubicBezTo>
                    <a:pt x="26" y="141"/>
                    <a:pt x="18" y="141"/>
                    <a:pt x="18" y="141"/>
                  </a:cubicBezTo>
                  <a:cubicBezTo>
                    <a:pt x="15" y="142"/>
                    <a:pt x="13" y="144"/>
                    <a:pt x="11" y="147"/>
                  </a:cubicBezTo>
                  <a:cubicBezTo>
                    <a:pt x="11" y="147"/>
                    <a:pt x="9" y="153"/>
                    <a:pt x="7" y="159"/>
                  </a:cubicBezTo>
                  <a:cubicBezTo>
                    <a:pt x="6" y="162"/>
                    <a:pt x="5" y="165"/>
                    <a:pt x="5" y="167"/>
                  </a:cubicBezTo>
                  <a:cubicBezTo>
                    <a:pt x="4" y="169"/>
                    <a:pt x="4" y="171"/>
                    <a:pt x="4" y="171"/>
                  </a:cubicBezTo>
                  <a:cubicBezTo>
                    <a:pt x="3" y="174"/>
                    <a:pt x="4" y="177"/>
                    <a:pt x="6" y="179"/>
                  </a:cubicBezTo>
                  <a:cubicBezTo>
                    <a:pt x="6" y="179"/>
                    <a:pt x="12" y="184"/>
                    <a:pt x="18" y="189"/>
                  </a:cubicBezTo>
                  <a:cubicBezTo>
                    <a:pt x="24" y="194"/>
                    <a:pt x="30" y="198"/>
                    <a:pt x="30" y="198"/>
                  </a:cubicBezTo>
                  <a:cubicBezTo>
                    <a:pt x="32" y="200"/>
                    <a:pt x="33" y="203"/>
                    <a:pt x="33" y="205"/>
                  </a:cubicBezTo>
                  <a:cubicBezTo>
                    <a:pt x="33" y="205"/>
                    <a:pt x="32" y="210"/>
                    <a:pt x="32" y="215"/>
                  </a:cubicBezTo>
                  <a:cubicBezTo>
                    <a:pt x="32" y="220"/>
                    <a:pt x="32" y="224"/>
                    <a:pt x="32" y="224"/>
                  </a:cubicBezTo>
                  <a:cubicBezTo>
                    <a:pt x="32" y="224"/>
                    <a:pt x="31" y="229"/>
                    <a:pt x="32" y="234"/>
                  </a:cubicBezTo>
                  <a:cubicBezTo>
                    <a:pt x="32" y="238"/>
                    <a:pt x="32" y="243"/>
                    <a:pt x="32" y="243"/>
                  </a:cubicBezTo>
                  <a:cubicBezTo>
                    <a:pt x="32" y="246"/>
                    <a:pt x="31" y="249"/>
                    <a:pt x="28" y="250"/>
                  </a:cubicBezTo>
                  <a:cubicBezTo>
                    <a:pt x="28" y="250"/>
                    <a:pt x="22" y="254"/>
                    <a:pt x="16" y="259"/>
                  </a:cubicBezTo>
                  <a:cubicBezTo>
                    <a:pt x="10" y="263"/>
                    <a:pt x="4" y="268"/>
                    <a:pt x="4" y="268"/>
                  </a:cubicBezTo>
                  <a:cubicBezTo>
                    <a:pt x="1" y="270"/>
                    <a:pt x="0" y="273"/>
                    <a:pt x="1" y="276"/>
                  </a:cubicBezTo>
                  <a:cubicBezTo>
                    <a:pt x="1" y="276"/>
                    <a:pt x="1" y="278"/>
                    <a:pt x="2" y="280"/>
                  </a:cubicBezTo>
                  <a:cubicBezTo>
                    <a:pt x="2" y="282"/>
                    <a:pt x="3" y="285"/>
                    <a:pt x="4" y="288"/>
                  </a:cubicBezTo>
                  <a:cubicBezTo>
                    <a:pt x="5" y="294"/>
                    <a:pt x="7" y="300"/>
                    <a:pt x="7" y="300"/>
                  </a:cubicBezTo>
                  <a:cubicBezTo>
                    <a:pt x="8" y="303"/>
                    <a:pt x="11" y="306"/>
                    <a:pt x="14" y="306"/>
                  </a:cubicBezTo>
                  <a:cubicBezTo>
                    <a:pt x="14" y="306"/>
                    <a:pt x="21" y="307"/>
                    <a:pt x="29" y="308"/>
                  </a:cubicBezTo>
                  <a:cubicBezTo>
                    <a:pt x="32" y="309"/>
                    <a:pt x="36" y="309"/>
                    <a:pt x="39" y="309"/>
                  </a:cubicBezTo>
                  <a:cubicBezTo>
                    <a:pt x="42" y="309"/>
                    <a:pt x="44" y="309"/>
                    <a:pt x="44" y="309"/>
                  </a:cubicBezTo>
                  <a:cubicBezTo>
                    <a:pt x="47" y="309"/>
                    <a:pt x="49" y="311"/>
                    <a:pt x="50" y="314"/>
                  </a:cubicBezTo>
                  <a:cubicBezTo>
                    <a:pt x="50" y="314"/>
                    <a:pt x="51" y="315"/>
                    <a:pt x="52" y="316"/>
                  </a:cubicBezTo>
                  <a:cubicBezTo>
                    <a:pt x="53" y="318"/>
                    <a:pt x="54" y="320"/>
                    <a:pt x="55" y="322"/>
                  </a:cubicBezTo>
                  <a:cubicBezTo>
                    <a:pt x="56" y="324"/>
                    <a:pt x="57" y="326"/>
                    <a:pt x="58" y="328"/>
                  </a:cubicBezTo>
                  <a:cubicBezTo>
                    <a:pt x="59" y="329"/>
                    <a:pt x="59" y="330"/>
                    <a:pt x="59" y="330"/>
                  </a:cubicBezTo>
                  <a:cubicBezTo>
                    <a:pt x="59" y="330"/>
                    <a:pt x="60" y="331"/>
                    <a:pt x="61" y="333"/>
                  </a:cubicBezTo>
                  <a:cubicBezTo>
                    <a:pt x="62" y="334"/>
                    <a:pt x="63" y="336"/>
                    <a:pt x="65" y="338"/>
                  </a:cubicBezTo>
                  <a:cubicBezTo>
                    <a:pt x="66" y="340"/>
                    <a:pt x="67" y="342"/>
                    <a:pt x="68" y="344"/>
                  </a:cubicBezTo>
                  <a:cubicBezTo>
                    <a:pt x="69" y="345"/>
                    <a:pt x="70" y="346"/>
                    <a:pt x="70" y="346"/>
                  </a:cubicBezTo>
                  <a:cubicBezTo>
                    <a:pt x="72" y="348"/>
                    <a:pt x="72" y="351"/>
                    <a:pt x="71" y="354"/>
                  </a:cubicBezTo>
                  <a:cubicBezTo>
                    <a:pt x="71" y="354"/>
                    <a:pt x="70" y="356"/>
                    <a:pt x="69" y="358"/>
                  </a:cubicBezTo>
                  <a:cubicBezTo>
                    <a:pt x="68" y="361"/>
                    <a:pt x="66" y="364"/>
                    <a:pt x="65" y="368"/>
                  </a:cubicBezTo>
                  <a:cubicBezTo>
                    <a:pt x="63" y="371"/>
                    <a:pt x="62" y="375"/>
                    <a:pt x="61" y="378"/>
                  </a:cubicBezTo>
                  <a:cubicBezTo>
                    <a:pt x="60" y="380"/>
                    <a:pt x="59" y="382"/>
                    <a:pt x="59" y="382"/>
                  </a:cubicBezTo>
                  <a:cubicBezTo>
                    <a:pt x="58" y="385"/>
                    <a:pt x="59" y="388"/>
                    <a:pt x="62" y="391"/>
                  </a:cubicBezTo>
                  <a:cubicBezTo>
                    <a:pt x="62" y="391"/>
                    <a:pt x="63" y="392"/>
                    <a:pt x="64" y="393"/>
                  </a:cubicBezTo>
                  <a:cubicBezTo>
                    <a:pt x="66" y="395"/>
                    <a:pt x="68" y="397"/>
                    <a:pt x="70" y="399"/>
                  </a:cubicBezTo>
                  <a:cubicBezTo>
                    <a:pt x="73" y="401"/>
                    <a:pt x="75" y="403"/>
                    <a:pt x="77" y="405"/>
                  </a:cubicBezTo>
                  <a:cubicBezTo>
                    <a:pt x="79" y="406"/>
                    <a:pt x="80" y="407"/>
                    <a:pt x="80" y="407"/>
                  </a:cubicBezTo>
                  <a:cubicBezTo>
                    <a:pt x="82" y="410"/>
                    <a:pt x="86" y="410"/>
                    <a:pt x="89" y="409"/>
                  </a:cubicBezTo>
                  <a:cubicBezTo>
                    <a:pt x="89" y="409"/>
                    <a:pt x="90" y="408"/>
                    <a:pt x="93" y="407"/>
                  </a:cubicBezTo>
                  <a:cubicBezTo>
                    <a:pt x="95" y="406"/>
                    <a:pt x="99" y="404"/>
                    <a:pt x="102" y="402"/>
                  </a:cubicBezTo>
                  <a:cubicBezTo>
                    <a:pt x="109" y="399"/>
                    <a:pt x="116" y="395"/>
                    <a:pt x="116" y="395"/>
                  </a:cubicBezTo>
                  <a:cubicBezTo>
                    <a:pt x="118" y="394"/>
                    <a:pt x="121" y="394"/>
                    <a:pt x="124" y="395"/>
                  </a:cubicBezTo>
                  <a:cubicBezTo>
                    <a:pt x="124" y="395"/>
                    <a:pt x="125" y="396"/>
                    <a:pt x="126" y="397"/>
                  </a:cubicBezTo>
                  <a:cubicBezTo>
                    <a:pt x="128" y="398"/>
                    <a:pt x="130" y="399"/>
                    <a:pt x="132" y="400"/>
                  </a:cubicBezTo>
                  <a:cubicBezTo>
                    <a:pt x="134" y="401"/>
                    <a:pt x="136" y="402"/>
                    <a:pt x="138" y="403"/>
                  </a:cubicBezTo>
                  <a:cubicBezTo>
                    <a:pt x="139" y="404"/>
                    <a:pt x="140" y="404"/>
                    <a:pt x="140" y="404"/>
                  </a:cubicBezTo>
                  <a:cubicBezTo>
                    <a:pt x="140" y="404"/>
                    <a:pt x="141" y="405"/>
                    <a:pt x="143" y="406"/>
                  </a:cubicBezTo>
                  <a:cubicBezTo>
                    <a:pt x="144" y="407"/>
                    <a:pt x="147" y="407"/>
                    <a:pt x="149" y="408"/>
                  </a:cubicBezTo>
                  <a:cubicBezTo>
                    <a:pt x="151" y="409"/>
                    <a:pt x="153" y="410"/>
                    <a:pt x="155" y="411"/>
                  </a:cubicBezTo>
                  <a:cubicBezTo>
                    <a:pt x="156" y="412"/>
                    <a:pt x="158" y="412"/>
                    <a:pt x="158" y="412"/>
                  </a:cubicBezTo>
                  <a:cubicBezTo>
                    <a:pt x="160" y="413"/>
                    <a:pt x="162" y="415"/>
                    <a:pt x="162" y="418"/>
                  </a:cubicBezTo>
                  <a:cubicBezTo>
                    <a:pt x="162" y="418"/>
                    <a:pt x="163" y="426"/>
                    <a:pt x="165" y="433"/>
                  </a:cubicBezTo>
                  <a:cubicBezTo>
                    <a:pt x="166" y="441"/>
                    <a:pt x="168" y="448"/>
                    <a:pt x="168" y="448"/>
                  </a:cubicBezTo>
                  <a:cubicBezTo>
                    <a:pt x="169" y="451"/>
                    <a:pt x="171" y="453"/>
                    <a:pt x="175" y="454"/>
                  </a:cubicBezTo>
                  <a:cubicBezTo>
                    <a:pt x="175" y="454"/>
                    <a:pt x="176" y="455"/>
                    <a:pt x="179" y="455"/>
                  </a:cubicBezTo>
                  <a:cubicBezTo>
                    <a:pt x="181" y="456"/>
                    <a:pt x="184" y="456"/>
                    <a:pt x="187" y="457"/>
                  </a:cubicBezTo>
                  <a:cubicBezTo>
                    <a:pt x="190" y="457"/>
                    <a:pt x="193" y="458"/>
                    <a:pt x="195" y="458"/>
                  </a:cubicBezTo>
                  <a:cubicBezTo>
                    <a:pt x="197" y="458"/>
                    <a:pt x="199" y="458"/>
                    <a:pt x="199" y="458"/>
                  </a:cubicBezTo>
                  <a:cubicBezTo>
                    <a:pt x="202" y="459"/>
                    <a:pt x="206" y="457"/>
                    <a:pt x="207" y="455"/>
                  </a:cubicBezTo>
                  <a:close/>
                  <a:moveTo>
                    <a:pt x="201" y="376"/>
                  </a:moveTo>
                  <a:cubicBezTo>
                    <a:pt x="190" y="374"/>
                    <a:pt x="180" y="371"/>
                    <a:pt x="173" y="368"/>
                  </a:cubicBezTo>
                  <a:cubicBezTo>
                    <a:pt x="169" y="367"/>
                    <a:pt x="166" y="366"/>
                    <a:pt x="164" y="365"/>
                  </a:cubicBezTo>
                  <a:cubicBezTo>
                    <a:pt x="162" y="364"/>
                    <a:pt x="161" y="363"/>
                    <a:pt x="161" y="363"/>
                  </a:cubicBezTo>
                  <a:cubicBezTo>
                    <a:pt x="161" y="363"/>
                    <a:pt x="159" y="363"/>
                    <a:pt x="157" y="361"/>
                  </a:cubicBezTo>
                  <a:cubicBezTo>
                    <a:pt x="155" y="360"/>
                    <a:pt x="152" y="359"/>
                    <a:pt x="149" y="357"/>
                  </a:cubicBezTo>
                  <a:cubicBezTo>
                    <a:pt x="142" y="353"/>
                    <a:pt x="133" y="346"/>
                    <a:pt x="126" y="339"/>
                  </a:cubicBezTo>
                  <a:cubicBezTo>
                    <a:pt x="118" y="332"/>
                    <a:pt x="111" y="324"/>
                    <a:pt x="106" y="318"/>
                  </a:cubicBezTo>
                  <a:cubicBezTo>
                    <a:pt x="104" y="314"/>
                    <a:pt x="102" y="312"/>
                    <a:pt x="101" y="310"/>
                  </a:cubicBezTo>
                  <a:cubicBezTo>
                    <a:pt x="100" y="308"/>
                    <a:pt x="99" y="306"/>
                    <a:pt x="99" y="306"/>
                  </a:cubicBezTo>
                  <a:cubicBezTo>
                    <a:pt x="99" y="306"/>
                    <a:pt x="98" y="305"/>
                    <a:pt x="97" y="303"/>
                  </a:cubicBezTo>
                  <a:cubicBezTo>
                    <a:pt x="96" y="301"/>
                    <a:pt x="94" y="298"/>
                    <a:pt x="93" y="295"/>
                  </a:cubicBezTo>
                  <a:cubicBezTo>
                    <a:pt x="89" y="288"/>
                    <a:pt x="85" y="278"/>
                    <a:pt x="83" y="268"/>
                  </a:cubicBezTo>
                  <a:cubicBezTo>
                    <a:pt x="80" y="257"/>
                    <a:pt x="78" y="247"/>
                    <a:pt x="78" y="239"/>
                  </a:cubicBezTo>
                  <a:cubicBezTo>
                    <a:pt x="78" y="235"/>
                    <a:pt x="78" y="232"/>
                    <a:pt x="78" y="229"/>
                  </a:cubicBezTo>
                  <a:cubicBezTo>
                    <a:pt x="78" y="227"/>
                    <a:pt x="78" y="226"/>
                    <a:pt x="78" y="226"/>
                  </a:cubicBezTo>
                  <a:cubicBezTo>
                    <a:pt x="78" y="226"/>
                    <a:pt x="78" y="224"/>
                    <a:pt x="78" y="222"/>
                  </a:cubicBezTo>
                  <a:cubicBezTo>
                    <a:pt x="78" y="220"/>
                    <a:pt x="78" y="216"/>
                    <a:pt x="79" y="212"/>
                  </a:cubicBezTo>
                  <a:cubicBezTo>
                    <a:pt x="80" y="204"/>
                    <a:pt x="82" y="194"/>
                    <a:pt x="85" y="184"/>
                  </a:cubicBezTo>
                  <a:cubicBezTo>
                    <a:pt x="88" y="174"/>
                    <a:pt x="93" y="164"/>
                    <a:pt x="97" y="157"/>
                  </a:cubicBezTo>
                  <a:cubicBezTo>
                    <a:pt x="101" y="150"/>
                    <a:pt x="104" y="146"/>
                    <a:pt x="104" y="146"/>
                  </a:cubicBezTo>
                  <a:cubicBezTo>
                    <a:pt x="104" y="146"/>
                    <a:pt x="107" y="142"/>
                    <a:pt x="112" y="135"/>
                  </a:cubicBezTo>
                  <a:cubicBezTo>
                    <a:pt x="117" y="129"/>
                    <a:pt x="124" y="122"/>
                    <a:pt x="132" y="115"/>
                  </a:cubicBezTo>
                  <a:cubicBezTo>
                    <a:pt x="141" y="108"/>
                    <a:pt x="149" y="102"/>
                    <a:pt x="157" y="99"/>
                  </a:cubicBezTo>
                  <a:cubicBezTo>
                    <a:pt x="164" y="95"/>
                    <a:pt x="168" y="93"/>
                    <a:pt x="168" y="93"/>
                  </a:cubicBezTo>
                  <a:cubicBezTo>
                    <a:pt x="168" y="93"/>
                    <a:pt x="173" y="91"/>
                    <a:pt x="181" y="89"/>
                  </a:cubicBezTo>
                  <a:cubicBezTo>
                    <a:pt x="188" y="86"/>
                    <a:pt x="199" y="84"/>
                    <a:pt x="209" y="82"/>
                  </a:cubicBezTo>
                  <a:cubicBezTo>
                    <a:pt x="220" y="81"/>
                    <a:pt x="230" y="81"/>
                    <a:pt x="238" y="82"/>
                  </a:cubicBezTo>
                  <a:cubicBezTo>
                    <a:pt x="242" y="82"/>
                    <a:pt x="246" y="83"/>
                    <a:pt x="248" y="83"/>
                  </a:cubicBezTo>
                  <a:cubicBezTo>
                    <a:pt x="250" y="83"/>
                    <a:pt x="252" y="84"/>
                    <a:pt x="252" y="84"/>
                  </a:cubicBezTo>
                  <a:cubicBezTo>
                    <a:pt x="252" y="84"/>
                    <a:pt x="253" y="84"/>
                    <a:pt x="255" y="84"/>
                  </a:cubicBezTo>
                  <a:cubicBezTo>
                    <a:pt x="257" y="85"/>
                    <a:pt x="261" y="85"/>
                    <a:pt x="265" y="87"/>
                  </a:cubicBezTo>
                  <a:cubicBezTo>
                    <a:pt x="272" y="89"/>
                    <a:pt x="282" y="92"/>
                    <a:pt x="292" y="97"/>
                  </a:cubicBezTo>
                  <a:cubicBezTo>
                    <a:pt x="301" y="101"/>
                    <a:pt x="310" y="107"/>
                    <a:pt x="316" y="112"/>
                  </a:cubicBezTo>
                  <a:cubicBezTo>
                    <a:pt x="320" y="114"/>
                    <a:pt x="322" y="117"/>
                    <a:pt x="324" y="118"/>
                  </a:cubicBezTo>
                  <a:cubicBezTo>
                    <a:pt x="326" y="120"/>
                    <a:pt x="327" y="121"/>
                    <a:pt x="327" y="121"/>
                  </a:cubicBezTo>
                  <a:cubicBezTo>
                    <a:pt x="327" y="121"/>
                    <a:pt x="328" y="121"/>
                    <a:pt x="329" y="123"/>
                  </a:cubicBezTo>
                  <a:cubicBezTo>
                    <a:pt x="331" y="125"/>
                    <a:pt x="333" y="127"/>
                    <a:pt x="336" y="130"/>
                  </a:cubicBezTo>
                  <a:cubicBezTo>
                    <a:pt x="341" y="136"/>
                    <a:pt x="348" y="144"/>
                    <a:pt x="353" y="153"/>
                  </a:cubicBezTo>
                  <a:cubicBezTo>
                    <a:pt x="359" y="162"/>
                    <a:pt x="363" y="172"/>
                    <a:pt x="366" y="180"/>
                  </a:cubicBezTo>
                  <a:cubicBezTo>
                    <a:pt x="367" y="183"/>
                    <a:pt x="368" y="187"/>
                    <a:pt x="369" y="189"/>
                  </a:cubicBezTo>
                  <a:cubicBezTo>
                    <a:pt x="369" y="191"/>
                    <a:pt x="370" y="192"/>
                    <a:pt x="370" y="192"/>
                  </a:cubicBezTo>
                  <a:cubicBezTo>
                    <a:pt x="370" y="192"/>
                    <a:pt x="370" y="193"/>
                    <a:pt x="371" y="196"/>
                  </a:cubicBezTo>
                  <a:cubicBezTo>
                    <a:pt x="371" y="198"/>
                    <a:pt x="372" y="201"/>
                    <a:pt x="373" y="205"/>
                  </a:cubicBezTo>
                  <a:cubicBezTo>
                    <a:pt x="374" y="213"/>
                    <a:pt x="375" y="224"/>
                    <a:pt x="375" y="234"/>
                  </a:cubicBezTo>
                  <a:cubicBezTo>
                    <a:pt x="374" y="245"/>
                    <a:pt x="373" y="255"/>
                    <a:pt x="371" y="263"/>
                  </a:cubicBezTo>
                  <a:cubicBezTo>
                    <a:pt x="370" y="265"/>
                    <a:pt x="370" y="267"/>
                    <a:pt x="370" y="268"/>
                  </a:cubicBezTo>
                  <a:cubicBezTo>
                    <a:pt x="369" y="270"/>
                    <a:pt x="369" y="271"/>
                    <a:pt x="368" y="272"/>
                  </a:cubicBezTo>
                  <a:cubicBezTo>
                    <a:pt x="368" y="275"/>
                    <a:pt x="367" y="276"/>
                    <a:pt x="367" y="276"/>
                  </a:cubicBezTo>
                  <a:cubicBezTo>
                    <a:pt x="367" y="276"/>
                    <a:pt x="367" y="277"/>
                    <a:pt x="366" y="279"/>
                  </a:cubicBezTo>
                  <a:cubicBezTo>
                    <a:pt x="365" y="282"/>
                    <a:pt x="364" y="285"/>
                    <a:pt x="363" y="288"/>
                  </a:cubicBezTo>
                  <a:cubicBezTo>
                    <a:pt x="360" y="296"/>
                    <a:pt x="355" y="305"/>
                    <a:pt x="349" y="314"/>
                  </a:cubicBezTo>
                  <a:cubicBezTo>
                    <a:pt x="343" y="323"/>
                    <a:pt x="336" y="330"/>
                    <a:pt x="330" y="336"/>
                  </a:cubicBezTo>
                  <a:cubicBezTo>
                    <a:pt x="329" y="337"/>
                    <a:pt x="327" y="339"/>
                    <a:pt x="326" y="340"/>
                  </a:cubicBezTo>
                  <a:cubicBezTo>
                    <a:pt x="325" y="341"/>
                    <a:pt x="324" y="342"/>
                    <a:pt x="323" y="343"/>
                  </a:cubicBezTo>
                  <a:cubicBezTo>
                    <a:pt x="321" y="344"/>
                    <a:pt x="320" y="345"/>
                    <a:pt x="320" y="345"/>
                  </a:cubicBezTo>
                  <a:cubicBezTo>
                    <a:pt x="320" y="345"/>
                    <a:pt x="319" y="346"/>
                    <a:pt x="317" y="347"/>
                  </a:cubicBezTo>
                  <a:cubicBezTo>
                    <a:pt x="316" y="348"/>
                    <a:pt x="315" y="349"/>
                    <a:pt x="314" y="350"/>
                  </a:cubicBezTo>
                  <a:cubicBezTo>
                    <a:pt x="313" y="351"/>
                    <a:pt x="311" y="352"/>
                    <a:pt x="309" y="353"/>
                  </a:cubicBezTo>
                  <a:cubicBezTo>
                    <a:pt x="303" y="357"/>
                    <a:pt x="294" y="363"/>
                    <a:pt x="284" y="367"/>
                  </a:cubicBezTo>
                  <a:cubicBezTo>
                    <a:pt x="274" y="371"/>
                    <a:pt x="264" y="374"/>
                    <a:pt x="256" y="375"/>
                  </a:cubicBezTo>
                  <a:cubicBezTo>
                    <a:pt x="252" y="376"/>
                    <a:pt x="249" y="377"/>
                    <a:pt x="247" y="377"/>
                  </a:cubicBezTo>
                  <a:cubicBezTo>
                    <a:pt x="244" y="377"/>
                    <a:pt x="243" y="377"/>
                    <a:pt x="243" y="377"/>
                  </a:cubicBezTo>
                  <a:cubicBezTo>
                    <a:pt x="243" y="377"/>
                    <a:pt x="242" y="378"/>
                    <a:pt x="239" y="378"/>
                  </a:cubicBezTo>
                  <a:cubicBezTo>
                    <a:pt x="238" y="378"/>
                    <a:pt x="237" y="378"/>
                    <a:pt x="235" y="378"/>
                  </a:cubicBezTo>
                  <a:cubicBezTo>
                    <a:pt x="234" y="378"/>
                    <a:pt x="232" y="378"/>
                    <a:pt x="230" y="378"/>
                  </a:cubicBezTo>
                  <a:cubicBezTo>
                    <a:pt x="222" y="379"/>
                    <a:pt x="211" y="378"/>
                    <a:pt x="201" y="37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6" name="Freeform 80"/>
            <p:cNvSpPr>
              <a:spLocks noEditPoints="1"/>
            </p:cNvSpPr>
            <p:nvPr/>
          </p:nvSpPr>
          <p:spPr bwMode="auto">
            <a:xfrm>
              <a:off x="4303475" y="2714972"/>
              <a:ext cx="968849" cy="975216"/>
            </a:xfrm>
            <a:custGeom>
              <a:avLst/>
              <a:gdLst>
                <a:gd name="T0" fmla="*/ 232 w 456"/>
                <a:gd name="T1" fmla="*/ 424 h 459"/>
                <a:gd name="T2" fmla="*/ 267 w 456"/>
                <a:gd name="T3" fmla="*/ 420 h 459"/>
                <a:gd name="T4" fmla="*/ 304 w 456"/>
                <a:gd name="T5" fmla="*/ 446 h 459"/>
                <a:gd name="T6" fmla="*/ 332 w 456"/>
                <a:gd name="T7" fmla="*/ 429 h 459"/>
                <a:gd name="T8" fmla="*/ 342 w 456"/>
                <a:gd name="T9" fmla="*/ 386 h 459"/>
                <a:gd name="T10" fmla="*/ 376 w 456"/>
                <a:gd name="T11" fmla="*/ 367 h 459"/>
                <a:gd name="T12" fmla="*/ 416 w 456"/>
                <a:gd name="T13" fmla="*/ 360 h 459"/>
                <a:gd name="T14" fmla="*/ 415 w 456"/>
                <a:gd name="T15" fmla="*/ 328 h 459"/>
                <a:gd name="T16" fmla="*/ 411 w 456"/>
                <a:gd name="T17" fmla="*/ 290 h 459"/>
                <a:gd name="T18" fmla="*/ 436 w 456"/>
                <a:gd name="T19" fmla="*/ 262 h 459"/>
                <a:gd name="T20" fmla="*/ 456 w 456"/>
                <a:gd name="T21" fmla="*/ 228 h 459"/>
                <a:gd name="T22" fmla="*/ 418 w 456"/>
                <a:gd name="T23" fmla="*/ 199 h 459"/>
                <a:gd name="T24" fmla="*/ 414 w 456"/>
                <a:gd name="T25" fmla="*/ 178 h 459"/>
                <a:gd name="T26" fmla="*/ 420 w 456"/>
                <a:gd name="T27" fmla="*/ 143 h 459"/>
                <a:gd name="T28" fmla="*/ 423 w 456"/>
                <a:gd name="T29" fmla="*/ 111 h 459"/>
                <a:gd name="T30" fmla="*/ 393 w 456"/>
                <a:gd name="T31" fmla="*/ 99 h 459"/>
                <a:gd name="T32" fmla="*/ 365 w 456"/>
                <a:gd name="T33" fmla="*/ 93 h 459"/>
                <a:gd name="T34" fmla="*/ 346 w 456"/>
                <a:gd name="T35" fmla="*/ 76 h 459"/>
                <a:gd name="T36" fmla="*/ 343 w 456"/>
                <a:gd name="T37" fmla="*/ 37 h 459"/>
                <a:gd name="T38" fmla="*/ 308 w 456"/>
                <a:gd name="T39" fmla="*/ 19 h 459"/>
                <a:gd name="T40" fmla="*/ 259 w 456"/>
                <a:gd name="T41" fmla="*/ 38 h 459"/>
                <a:gd name="T42" fmla="*/ 220 w 456"/>
                <a:gd name="T43" fmla="*/ 4 h 459"/>
                <a:gd name="T44" fmla="*/ 181 w 456"/>
                <a:gd name="T45" fmla="*/ 9 h 459"/>
                <a:gd name="T46" fmla="*/ 159 w 456"/>
                <a:gd name="T47" fmla="*/ 47 h 459"/>
                <a:gd name="T48" fmla="*/ 136 w 456"/>
                <a:gd name="T49" fmla="*/ 57 h 459"/>
                <a:gd name="T50" fmla="*/ 90 w 456"/>
                <a:gd name="T51" fmla="*/ 44 h 459"/>
                <a:gd name="T52" fmla="*/ 69 w 456"/>
                <a:gd name="T53" fmla="*/ 68 h 459"/>
                <a:gd name="T54" fmla="*/ 71 w 456"/>
                <a:gd name="T55" fmla="*/ 112 h 459"/>
                <a:gd name="T56" fmla="*/ 57 w 456"/>
                <a:gd name="T57" fmla="*/ 133 h 459"/>
                <a:gd name="T58" fmla="*/ 11 w 456"/>
                <a:gd name="T59" fmla="*/ 147 h 459"/>
                <a:gd name="T60" fmla="*/ 18 w 456"/>
                <a:gd name="T61" fmla="*/ 189 h 459"/>
                <a:gd name="T62" fmla="*/ 32 w 456"/>
                <a:gd name="T63" fmla="*/ 234 h 459"/>
                <a:gd name="T64" fmla="*/ 1 w 456"/>
                <a:gd name="T65" fmla="*/ 276 h 459"/>
                <a:gd name="T66" fmla="*/ 29 w 456"/>
                <a:gd name="T67" fmla="*/ 308 h 459"/>
                <a:gd name="T68" fmla="*/ 55 w 456"/>
                <a:gd name="T69" fmla="*/ 322 h 459"/>
                <a:gd name="T70" fmla="*/ 68 w 456"/>
                <a:gd name="T71" fmla="*/ 344 h 459"/>
                <a:gd name="T72" fmla="*/ 61 w 456"/>
                <a:gd name="T73" fmla="*/ 378 h 459"/>
                <a:gd name="T74" fmla="*/ 77 w 456"/>
                <a:gd name="T75" fmla="*/ 405 h 459"/>
                <a:gd name="T76" fmla="*/ 116 w 456"/>
                <a:gd name="T77" fmla="*/ 395 h 459"/>
                <a:gd name="T78" fmla="*/ 140 w 456"/>
                <a:gd name="T79" fmla="*/ 404 h 459"/>
                <a:gd name="T80" fmla="*/ 162 w 456"/>
                <a:gd name="T81" fmla="*/ 418 h 459"/>
                <a:gd name="T82" fmla="*/ 187 w 456"/>
                <a:gd name="T83" fmla="*/ 457 h 459"/>
                <a:gd name="T84" fmla="*/ 173 w 456"/>
                <a:gd name="T85" fmla="*/ 368 h 459"/>
                <a:gd name="T86" fmla="*/ 126 w 456"/>
                <a:gd name="T87" fmla="*/ 339 h 459"/>
                <a:gd name="T88" fmla="*/ 93 w 456"/>
                <a:gd name="T89" fmla="*/ 295 h 459"/>
                <a:gd name="T90" fmla="*/ 78 w 456"/>
                <a:gd name="T91" fmla="*/ 222 h 459"/>
                <a:gd name="T92" fmla="*/ 112 w 456"/>
                <a:gd name="T93" fmla="*/ 135 h 459"/>
                <a:gd name="T94" fmla="*/ 209 w 456"/>
                <a:gd name="T95" fmla="*/ 82 h 459"/>
                <a:gd name="T96" fmla="*/ 265 w 456"/>
                <a:gd name="T97" fmla="*/ 87 h 459"/>
                <a:gd name="T98" fmla="*/ 329 w 456"/>
                <a:gd name="T99" fmla="*/ 123 h 459"/>
                <a:gd name="T100" fmla="*/ 370 w 456"/>
                <a:gd name="T101" fmla="*/ 192 h 459"/>
                <a:gd name="T102" fmla="*/ 370 w 456"/>
                <a:gd name="T103" fmla="*/ 268 h 459"/>
                <a:gd name="T104" fmla="*/ 349 w 456"/>
                <a:gd name="T105" fmla="*/ 314 h 459"/>
                <a:gd name="T106" fmla="*/ 317 w 456"/>
                <a:gd name="T107" fmla="*/ 347 h 459"/>
                <a:gd name="T108" fmla="*/ 247 w 456"/>
                <a:gd name="T109" fmla="*/ 377 h 459"/>
                <a:gd name="T110" fmla="*/ 201 w 456"/>
                <a:gd name="T111" fmla="*/ 37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459">
                  <a:moveTo>
                    <a:pt x="207" y="455"/>
                  </a:moveTo>
                  <a:cubicBezTo>
                    <a:pt x="207" y="455"/>
                    <a:pt x="211" y="449"/>
                    <a:pt x="215" y="442"/>
                  </a:cubicBezTo>
                  <a:cubicBezTo>
                    <a:pt x="219" y="435"/>
                    <a:pt x="223" y="429"/>
                    <a:pt x="223" y="429"/>
                  </a:cubicBezTo>
                  <a:cubicBezTo>
                    <a:pt x="224" y="426"/>
                    <a:pt x="227" y="425"/>
                    <a:pt x="229" y="424"/>
                  </a:cubicBezTo>
                  <a:cubicBezTo>
                    <a:pt x="229" y="424"/>
                    <a:pt x="231" y="424"/>
                    <a:pt x="232" y="424"/>
                  </a:cubicBezTo>
                  <a:cubicBezTo>
                    <a:pt x="234" y="424"/>
                    <a:pt x="236" y="424"/>
                    <a:pt x="239" y="424"/>
                  </a:cubicBezTo>
                  <a:cubicBezTo>
                    <a:pt x="244" y="424"/>
                    <a:pt x="248" y="423"/>
                    <a:pt x="248" y="423"/>
                  </a:cubicBezTo>
                  <a:cubicBezTo>
                    <a:pt x="248" y="423"/>
                    <a:pt x="249" y="423"/>
                    <a:pt x="251" y="423"/>
                  </a:cubicBezTo>
                  <a:cubicBezTo>
                    <a:pt x="253" y="423"/>
                    <a:pt x="255" y="422"/>
                    <a:pt x="258" y="422"/>
                  </a:cubicBezTo>
                  <a:cubicBezTo>
                    <a:pt x="262" y="421"/>
                    <a:pt x="267" y="420"/>
                    <a:pt x="267" y="420"/>
                  </a:cubicBezTo>
                  <a:cubicBezTo>
                    <a:pt x="270" y="420"/>
                    <a:pt x="273" y="421"/>
                    <a:pt x="274" y="423"/>
                  </a:cubicBezTo>
                  <a:cubicBezTo>
                    <a:pt x="274" y="423"/>
                    <a:pt x="279" y="429"/>
                    <a:pt x="284" y="434"/>
                  </a:cubicBezTo>
                  <a:cubicBezTo>
                    <a:pt x="287" y="437"/>
                    <a:pt x="290" y="440"/>
                    <a:pt x="292" y="442"/>
                  </a:cubicBezTo>
                  <a:cubicBezTo>
                    <a:pt x="294" y="444"/>
                    <a:pt x="295" y="445"/>
                    <a:pt x="295" y="445"/>
                  </a:cubicBezTo>
                  <a:cubicBezTo>
                    <a:pt x="298" y="447"/>
                    <a:pt x="301" y="448"/>
                    <a:pt x="304" y="446"/>
                  </a:cubicBezTo>
                  <a:cubicBezTo>
                    <a:pt x="304" y="446"/>
                    <a:pt x="306" y="446"/>
                    <a:pt x="308" y="445"/>
                  </a:cubicBezTo>
                  <a:cubicBezTo>
                    <a:pt x="310" y="444"/>
                    <a:pt x="313" y="443"/>
                    <a:pt x="316" y="442"/>
                  </a:cubicBezTo>
                  <a:cubicBezTo>
                    <a:pt x="318" y="441"/>
                    <a:pt x="321" y="440"/>
                    <a:pt x="323" y="439"/>
                  </a:cubicBezTo>
                  <a:cubicBezTo>
                    <a:pt x="325" y="437"/>
                    <a:pt x="327" y="437"/>
                    <a:pt x="327" y="437"/>
                  </a:cubicBezTo>
                  <a:cubicBezTo>
                    <a:pt x="330" y="435"/>
                    <a:pt x="332" y="433"/>
                    <a:pt x="332" y="429"/>
                  </a:cubicBezTo>
                  <a:cubicBezTo>
                    <a:pt x="332" y="429"/>
                    <a:pt x="332" y="422"/>
                    <a:pt x="332" y="414"/>
                  </a:cubicBezTo>
                  <a:cubicBezTo>
                    <a:pt x="332" y="410"/>
                    <a:pt x="331" y="407"/>
                    <a:pt x="331" y="404"/>
                  </a:cubicBezTo>
                  <a:cubicBezTo>
                    <a:pt x="331" y="401"/>
                    <a:pt x="331" y="399"/>
                    <a:pt x="331" y="399"/>
                  </a:cubicBezTo>
                  <a:cubicBezTo>
                    <a:pt x="330" y="396"/>
                    <a:pt x="332" y="393"/>
                    <a:pt x="334" y="392"/>
                  </a:cubicBezTo>
                  <a:cubicBezTo>
                    <a:pt x="334" y="392"/>
                    <a:pt x="338" y="389"/>
                    <a:pt x="342" y="386"/>
                  </a:cubicBezTo>
                  <a:cubicBezTo>
                    <a:pt x="346" y="384"/>
                    <a:pt x="349" y="381"/>
                    <a:pt x="349" y="381"/>
                  </a:cubicBezTo>
                  <a:cubicBezTo>
                    <a:pt x="349" y="381"/>
                    <a:pt x="353" y="378"/>
                    <a:pt x="356" y="374"/>
                  </a:cubicBezTo>
                  <a:cubicBezTo>
                    <a:pt x="360" y="371"/>
                    <a:pt x="363" y="368"/>
                    <a:pt x="363" y="368"/>
                  </a:cubicBezTo>
                  <a:cubicBezTo>
                    <a:pt x="365" y="366"/>
                    <a:pt x="368" y="365"/>
                    <a:pt x="371" y="366"/>
                  </a:cubicBezTo>
                  <a:cubicBezTo>
                    <a:pt x="371" y="366"/>
                    <a:pt x="373" y="367"/>
                    <a:pt x="376" y="367"/>
                  </a:cubicBezTo>
                  <a:cubicBezTo>
                    <a:pt x="378" y="368"/>
                    <a:pt x="382" y="369"/>
                    <a:pt x="386" y="370"/>
                  </a:cubicBezTo>
                  <a:cubicBezTo>
                    <a:pt x="393" y="372"/>
                    <a:pt x="401" y="373"/>
                    <a:pt x="401" y="373"/>
                  </a:cubicBezTo>
                  <a:cubicBezTo>
                    <a:pt x="404" y="374"/>
                    <a:pt x="407" y="373"/>
                    <a:pt x="409" y="370"/>
                  </a:cubicBezTo>
                  <a:cubicBezTo>
                    <a:pt x="409" y="370"/>
                    <a:pt x="410" y="369"/>
                    <a:pt x="411" y="367"/>
                  </a:cubicBezTo>
                  <a:cubicBezTo>
                    <a:pt x="413" y="365"/>
                    <a:pt x="414" y="362"/>
                    <a:pt x="416" y="360"/>
                  </a:cubicBezTo>
                  <a:cubicBezTo>
                    <a:pt x="418" y="357"/>
                    <a:pt x="419" y="355"/>
                    <a:pt x="421" y="353"/>
                  </a:cubicBezTo>
                  <a:cubicBezTo>
                    <a:pt x="422" y="351"/>
                    <a:pt x="423" y="350"/>
                    <a:pt x="423" y="350"/>
                  </a:cubicBezTo>
                  <a:cubicBezTo>
                    <a:pt x="425" y="347"/>
                    <a:pt x="425" y="343"/>
                    <a:pt x="423" y="341"/>
                  </a:cubicBezTo>
                  <a:cubicBezTo>
                    <a:pt x="423" y="341"/>
                    <a:pt x="422" y="339"/>
                    <a:pt x="420" y="337"/>
                  </a:cubicBezTo>
                  <a:cubicBezTo>
                    <a:pt x="419" y="334"/>
                    <a:pt x="417" y="331"/>
                    <a:pt x="415" y="328"/>
                  </a:cubicBezTo>
                  <a:cubicBezTo>
                    <a:pt x="410" y="322"/>
                    <a:pt x="406" y="316"/>
                    <a:pt x="406" y="316"/>
                  </a:cubicBezTo>
                  <a:cubicBezTo>
                    <a:pt x="404" y="313"/>
                    <a:pt x="403" y="310"/>
                    <a:pt x="404" y="308"/>
                  </a:cubicBezTo>
                  <a:cubicBezTo>
                    <a:pt x="404" y="308"/>
                    <a:pt x="406" y="303"/>
                    <a:pt x="408" y="299"/>
                  </a:cubicBezTo>
                  <a:cubicBezTo>
                    <a:pt x="409" y="297"/>
                    <a:pt x="410" y="295"/>
                    <a:pt x="410" y="293"/>
                  </a:cubicBezTo>
                  <a:cubicBezTo>
                    <a:pt x="411" y="291"/>
                    <a:pt x="411" y="290"/>
                    <a:pt x="411" y="290"/>
                  </a:cubicBezTo>
                  <a:cubicBezTo>
                    <a:pt x="411" y="290"/>
                    <a:pt x="413" y="286"/>
                    <a:pt x="414" y="281"/>
                  </a:cubicBezTo>
                  <a:cubicBezTo>
                    <a:pt x="414" y="279"/>
                    <a:pt x="415" y="277"/>
                    <a:pt x="415" y="275"/>
                  </a:cubicBezTo>
                  <a:cubicBezTo>
                    <a:pt x="416" y="273"/>
                    <a:pt x="416" y="272"/>
                    <a:pt x="416" y="272"/>
                  </a:cubicBezTo>
                  <a:cubicBezTo>
                    <a:pt x="417" y="269"/>
                    <a:pt x="419" y="267"/>
                    <a:pt x="422" y="266"/>
                  </a:cubicBezTo>
                  <a:cubicBezTo>
                    <a:pt x="422" y="266"/>
                    <a:pt x="429" y="264"/>
                    <a:pt x="436" y="262"/>
                  </a:cubicBezTo>
                  <a:cubicBezTo>
                    <a:pt x="443" y="259"/>
                    <a:pt x="450" y="256"/>
                    <a:pt x="450" y="256"/>
                  </a:cubicBezTo>
                  <a:cubicBezTo>
                    <a:pt x="453" y="255"/>
                    <a:pt x="455" y="252"/>
                    <a:pt x="455" y="249"/>
                  </a:cubicBezTo>
                  <a:cubicBezTo>
                    <a:pt x="455" y="249"/>
                    <a:pt x="456" y="247"/>
                    <a:pt x="456" y="245"/>
                  </a:cubicBezTo>
                  <a:cubicBezTo>
                    <a:pt x="456" y="243"/>
                    <a:pt x="456" y="240"/>
                    <a:pt x="456" y="237"/>
                  </a:cubicBezTo>
                  <a:cubicBezTo>
                    <a:pt x="456" y="234"/>
                    <a:pt x="456" y="230"/>
                    <a:pt x="456" y="228"/>
                  </a:cubicBezTo>
                  <a:cubicBezTo>
                    <a:pt x="456" y="226"/>
                    <a:pt x="456" y="224"/>
                    <a:pt x="456" y="224"/>
                  </a:cubicBezTo>
                  <a:cubicBezTo>
                    <a:pt x="456" y="221"/>
                    <a:pt x="454" y="218"/>
                    <a:pt x="452" y="217"/>
                  </a:cubicBezTo>
                  <a:cubicBezTo>
                    <a:pt x="452" y="217"/>
                    <a:pt x="445" y="213"/>
                    <a:pt x="438" y="210"/>
                  </a:cubicBezTo>
                  <a:cubicBezTo>
                    <a:pt x="431" y="208"/>
                    <a:pt x="423" y="205"/>
                    <a:pt x="423" y="205"/>
                  </a:cubicBezTo>
                  <a:cubicBezTo>
                    <a:pt x="421" y="204"/>
                    <a:pt x="419" y="202"/>
                    <a:pt x="418" y="199"/>
                  </a:cubicBezTo>
                  <a:cubicBezTo>
                    <a:pt x="418" y="199"/>
                    <a:pt x="418" y="198"/>
                    <a:pt x="418" y="196"/>
                  </a:cubicBezTo>
                  <a:cubicBezTo>
                    <a:pt x="418" y="194"/>
                    <a:pt x="417" y="192"/>
                    <a:pt x="417" y="190"/>
                  </a:cubicBezTo>
                  <a:cubicBezTo>
                    <a:pt x="416" y="187"/>
                    <a:pt x="416" y="185"/>
                    <a:pt x="415" y="183"/>
                  </a:cubicBezTo>
                  <a:cubicBezTo>
                    <a:pt x="415" y="182"/>
                    <a:pt x="414" y="181"/>
                    <a:pt x="414" y="181"/>
                  </a:cubicBezTo>
                  <a:cubicBezTo>
                    <a:pt x="414" y="181"/>
                    <a:pt x="414" y="179"/>
                    <a:pt x="414" y="178"/>
                  </a:cubicBezTo>
                  <a:cubicBezTo>
                    <a:pt x="413" y="176"/>
                    <a:pt x="413" y="174"/>
                    <a:pt x="412" y="171"/>
                  </a:cubicBezTo>
                  <a:cubicBezTo>
                    <a:pt x="411" y="169"/>
                    <a:pt x="410" y="167"/>
                    <a:pt x="410" y="165"/>
                  </a:cubicBezTo>
                  <a:cubicBezTo>
                    <a:pt x="409" y="164"/>
                    <a:pt x="409" y="163"/>
                    <a:pt x="409" y="163"/>
                  </a:cubicBezTo>
                  <a:cubicBezTo>
                    <a:pt x="408" y="160"/>
                    <a:pt x="408" y="157"/>
                    <a:pt x="410" y="155"/>
                  </a:cubicBezTo>
                  <a:cubicBezTo>
                    <a:pt x="410" y="155"/>
                    <a:pt x="415" y="149"/>
                    <a:pt x="420" y="143"/>
                  </a:cubicBezTo>
                  <a:cubicBezTo>
                    <a:pt x="422" y="140"/>
                    <a:pt x="425" y="137"/>
                    <a:pt x="426" y="135"/>
                  </a:cubicBezTo>
                  <a:cubicBezTo>
                    <a:pt x="428" y="132"/>
                    <a:pt x="429" y="131"/>
                    <a:pt x="429" y="131"/>
                  </a:cubicBezTo>
                  <a:cubicBezTo>
                    <a:pt x="431" y="128"/>
                    <a:pt x="431" y="125"/>
                    <a:pt x="429" y="122"/>
                  </a:cubicBezTo>
                  <a:cubicBezTo>
                    <a:pt x="429" y="122"/>
                    <a:pt x="429" y="121"/>
                    <a:pt x="427" y="118"/>
                  </a:cubicBezTo>
                  <a:cubicBezTo>
                    <a:pt x="426" y="117"/>
                    <a:pt x="425" y="114"/>
                    <a:pt x="423" y="111"/>
                  </a:cubicBezTo>
                  <a:cubicBezTo>
                    <a:pt x="422" y="109"/>
                    <a:pt x="420" y="106"/>
                    <a:pt x="419" y="104"/>
                  </a:cubicBezTo>
                  <a:cubicBezTo>
                    <a:pt x="418" y="102"/>
                    <a:pt x="417" y="101"/>
                    <a:pt x="417" y="101"/>
                  </a:cubicBezTo>
                  <a:cubicBezTo>
                    <a:pt x="415" y="98"/>
                    <a:pt x="412" y="96"/>
                    <a:pt x="409" y="97"/>
                  </a:cubicBezTo>
                  <a:cubicBezTo>
                    <a:pt x="409" y="97"/>
                    <a:pt x="407" y="97"/>
                    <a:pt x="404" y="98"/>
                  </a:cubicBezTo>
                  <a:cubicBezTo>
                    <a:pt x="401" y="98"/>
                    <a:pt x="397" y="99"/>
                    <a:pt x="393" y="99"/>
                  </a:cubicBezTo>
                  <a:cubicBezTo>
                    <a:pt x="390" y="100"/>
                    <a:pt x="386" y="101"/>
                    <a:pt x="383" y="101"/>
                  </a:cubicBezTo>
                  <a:cubicBezTo>
                    <a:pt x="381" y="102"/>
                    <a:pt x="379" y="102"/>
                    <a:pt x="379" y="102"/>
                  </a:cubicBezTo>
                  <a:cubicBezTo>
                    <a:pt x="376" y="103"/>
                    <a:pt x="373" y="102"/>
                    <a:pt x="371" y="100"/>
                  </a:cubicBezTo>
                  <a:cubicBezTo>
                    <a:pt x="371" y="100"/>
                    <a:pt x="370" y="99"/>
                    <a:pt x="369" y="98"/>
                  </a:cubicBezTo>
                  <a:cubicBezTo>
                    <a:pt x="368" y="97"/>
                    <a:pt x="366" y="95"/>
                    <a:pt x="365" y="93"/>
                  </a:cubicBezTo>
                  <a:cubicBezTo>
                    <a:pt x="363" y="91"/>
                    <a:pt x="361" y="90"/>
                    <a:pt x="360" y="89"/>
                  </a:cubicBezTo>
                  <a:cubicBezTo>
                    <a:pt x="359" y="87"/>
                    <a:pt x="358" y="87"/>
                    <a:pt x="358" y="87"/>
                  </a:cubicBezTo>
                  <a:cubicBezTo>
                    <a:pt x="358" y="87"/>
                    <a:pt x="357" y="86"/>
                    <a:pt x="356" y="85"/>
                  </a:cubicBezTo>
                  <a:cubicBezTo>
                    <a:pt x="354" y="83"/>
                    <a:pt x="352" y="82"/>
                    <a:pt x="351" y="80"/>
                  </a:cubicBezTo>
                  <a:cubicBezTo>
                    <a:pt x="349" y="79"/>
                    <a:pt x="347" y="77"/>
                    <a:pt x="346" y="76"/>
                  </a:cubicBezTo>
                  <a:cubicBezTo>
                    <a:pt x="344" y="75"/>
                    <a:pt x="343" y="75"/>
                    <a:pt x="343" y="75"/>
                  </a:cubicBezTo>
                  <a:cubicBezTo>
                    <a:pt x="341" y="73"/>
                    <a:pt x="340" y="70"/>
                    <a:pt x="340" y="67"/>
                  </a:cubicBezTo>
                  <a:cubicBezTo>
                    <a:pt x="340" y="67"/>
                    <a:pt x="341" y="65"/>
                    <a:pt x="341" y="62"/>
                  </a:cubicBezTo>
                  <a:cubicBezTo>
                    <a:pt x="341" y="60"/>
                    <a:pt x="342" y="56"/>
                    <a:pt x="342" y="52"/>
                  </a:cubicBezTo>
                  <a:cubicBezTo>
                    <a:pt x="343" y="45"/>
                    <a:pt x="343" y="37"/>
                    <a:pt x="343" y="37"/>
                  </a:cubicBezTo>
                  <a:cubicBezTo>
                    <a:pt x="343" y="34"/>
                    <a:pt x="342" y="31"/>
                    <a:pt x="339" y="29"/>
                  </a:cubicBezTo>
                  <a:cubicBezTo>
                    <a:pt x="339" y="29"/>
                    <a:pt x="333" y="26"/>
                    <a:pt x="328" y="23"/>
                  </a:cubicBezTo>
                  <a:cubicBezTo>
                    <a:pt x="325" y="22"/>
                    <a:pt x="322" y="21"/>
                    <a:pt x="320" y="20"/>
                  </a:cubicBezTo>
                  <a:cubicBezTo>
                    <a:pt x="318" y="19"/>
                    <a:pt x="317" y="18"/>
                    <a:pt x="317" y="18"/>
                  </a:cubicBezTo>
                  <a:cubicBezTo>
                    <a:pt x="314" y="17"/>
                    <a:pt x="310" y="17"/>
                    <a:pt x="308" y="19"/>
                  </a:cubicBezTo>
                  <a:cubicBezTo>
                    <a:pt x="308" y="19"/>
                    <a:pt x="302" y="24"/>
                    <a:pt x="296" y="29"/>
                  </a:cubicBezTo>
                  <a:cubicBezTo>
                    <a:pt x="291" y="35"/>
                    <a:pt x="286" y="40"/>
                    <a:pt x="286" y="40"/>
                  </a:cubicBezTo>
                  <a:cubicBezTo>
                    <a:pt x="284" y="42"/>
                    <a:pt x="281" y="43"/>
                    <a:pt x="278" y="42"/>
                  </a:cubicBezTo>
                  <a:cubicBezTo>
                    <a:pt x="278" y="42"/>
                    <a:pt x="273" y="41"/>
                    <a:pt x="269" y="40"/>
                  </a:cubicBezTo>
                  <a:cubicBezTo>
                    <a:pt x="264" y="39"/>
                    <a:pt x="259" y="38"/>
                    <a:pt x="259" y="38"/>
                  </a:cubicBezTo>
                  <a:cubicBezTo>
                    <a:pt x="259" y="38"/>
                    <a:pt x="255" y="37"/>
                    <a:pt x="250" y="37"/>
                  </a:cubicBezTo>
                  <a:cubicBezTo>
                    <a:pt x="245" y="36"/>
                    <a:pt x="241" y="36"/>
                    <a:pt x="241" y="36"/>
                  </a:cubicBezTo>
                  <a:cubicBezTo>
                    <a:pt x="238" y="36"/>
                    <a:pt x="235" y="34"/>
                    <a:pt x="234" y="31"/>
                  </a:cubicBezTo>
                  <a:cubicBezTo>
                    <a:pt x="234" y="31"/>
                    <a:pt x="231" y="24"/>
                    <a:pt x="228" y="18"/>
                  </a:cubicBezTo>
                  <a:cubicBezTo>
                    <a:pt x="224" y="11"/>
                    <a:pt x="220" y="4"/>
                    <a:pt x="220" y="4"/>
                  </a:cubicBezTo>
                  <a:cubicBezTo>
                    <a:pt x="219" y="2"/>
                    <a:pt x="216" y="0"/>
                    <a:pt x="212" y="0"/>
                  </a:cubicBezTo>
                  <a:cubicBezTo>
                    <a:pt x="212" y="0"/>
                    <a:pt x="211" y="0"/>
                    <a:pt x="209" y="1"/>
                  </a:cubicBezTo>
                  <a:cubicBezTo>
                    <a:pt x="206" y="1"/>
                    <a:pt x="203" y="1"/>
                    <a:pt x="200" y="1"/>
                  </a:cubicBezTo>
                  <a:cubicBezTo>
                    <a:pt x="194" y="2"/>
                    <a:pt x="188" y="3"/>
                    <a:pt x="188" y="3"/>
                  </a:cubicBezTo>
                  <a:cubicBezTo>
                    <a:pt x="185" y="4"/>
                    <a:pt x="182" y="6"/>
                    <a:pt x="181" y="9"/>
                  </a:cubicBezTo>
                  <a:cubicBezTo>
                    <a:pt x="181" y="9"/>
                    <a:pt x="179" y="16"/>
                    <a:pt x="177" y="23"/>
                  </a:cubicBezTo>
                  <a:cubicBezTo>
                    <a:pt x="175" y="31"/>
                    <a:pt x="174" y="38"/>
                    <a:pt x="174" y="38"/>
                  </a:cubicBezTo>
                  <a:cubicBezTo>
                    <a:pt x="173" y="41"/>
                    <a:pt x="171" y="43"/>
                    <a:pt x="168" y="44"/>
                  </a:cubicBezTo>
                  <a:cubicBezTo>
                    <a:pt x="168" y="44"/>
                    <a:pt x="167" y="44"/>
                    <a:pt x="165" y="45"/>
                  </a:cubicBezTo>
                  <a:cubicBezTo>
                    <a:pt x="164" y="46"/>
                    <a:pt x="161" y="46"/>
                    <a:pt x="159" y="47"/>
                  </a:cubicBezTo>
                  <a:cubicBezTo>
                    <a:pt x="157" y="48"/>
                    <a:pt x="155" y="49"/>
                    <a:pt x="153" y="49"/>
                  </a:cubicBezTo>
                  <a:cubicBezTo>
                    <a:pt x="152" y="50"/>
                    <a:pt x="151" y="51"/>
                    <a:pt x="151" y="51"/>
                  </a:cubicBezTo>
                  <a:cubicBezTo>
                    <a:pt x="151" y="51"/>
                    <a:pt x="149" y="51"/>
                    <a:pt x="148" y="52"/>
                  </a:cubicBezTo>
                  <a:cubicBezTo>
                    <a:pt x="146" y="52"/>
                    <a:pt x="144" y="53"/>
                    <a:pt x="142" y="55"/>
                  </a:cubicBezTo>
                  <a:cubicBezTo>
                    <a:pt x="140" y="56"/>
                    <a:pt x="138" y="57"/>
                    <a:pt x="136" y="57"/>
                  </a:cubicBezTo>
                  <a:cubicBezTo>
                    <a:pt x="135" y="58"/>
                    <a:pt x="133" y="59"/>
                    <a:pt x="133" y="59"/>
                  </a:cubicBezTo>
                  <a:cubicBezTo>
                    <a:pt x="131" y="60"/>
                    <a:pt x="128" y="60"/>
                    <a:pt x="125" y="58"/>
                  </a:cubicBezTo>
                  <a:cubicBezTo>
                    <a:pt x="125" y="58"/>
                    <a:pt x="119" y="54"/>
                    <a:pt x="113" y="50"/>
                  </a:cubicBezTo>
                  <a:cubicBezTo>
                    <a:pt x="106" y="47"/>
                    <a:pt x="99" y="43"/>
                    <a:pt x="99" y="43"/>
                  </a:cubicBezTo>
                  <a:cubicBezTo>
                    <a:pt x="97" y="42"/>
                    <a:pt x="93" y="42"/>
                    <a:pt x="90" y="44"/>
                  </a:cubicBezTo>
                  <a:cubicBezTo>
                    <a:pt x="90" y="44"/>
                    <a:pt x="89" y="45"/>
                    <a:pt x="87" y="47"/>
                  </a:cubicBezTo>
                  <a:cubicBezTo>
                    <a:pt x="85" y="48"/>
                    <a:pt x="83" y="50"/>
                    <a:pt x="81" y="52"/>
                  </a:cubicBezTo>
                  <a:cubicBezTo>
                    <a:pt x="78" y="54"/>
                    <a:pt x="76" y="56"/>
                    <a:pt x="74" y="57"/>
                  </a:cubicBezTo>
                  <a:cubicBezTo>
                    <a:pt x="72" y="59"/>
                    <a:pt x="71" y="60"/>
                    <a:pt x="71" y="60"/>
                  </a:cubicBezTo>
                  <a:cubicBezTo>
                    <a:pt x="69" y="62"/>
                    <a:pt x="68" y="65"/>
                    <a:pt x="69" y="68"/>
                  </a:cubicBezTo>
                  <a:cubicBezTo>
                    <a:pt x="69" y="68"/>
                    <a:pt x="71" y="76"/>
                    <a:pt x="73" y="83"/>
                  </a:cubicBezTo>
                  <a:cubicBezTo>
                    <a:pt x="75" y="90"/>
                    <a:pt x="78" y="97"/>
                    <a:pt x="78" y="97"/>
                  </a:cubicBezTo>
                  <a:cubicBezTo>
                    <a:pt x="79" y="100"/>
                    <a:pt x="79" y="103"/>
                    <a:pt x="77" y="105"/>
                  </a:cubicBezTo>
                  <a:cubicBezTo>
                    <a:pt x="77" y="105"/>
                    <a:pt x="76" y="106"/>
                    <a:pt x="75" y="107"/>
                  </a:cubicBezTo>
                  <a:cubicBezTo>
                    <a:pt x="74" y="109"/>
                    <a:pt x="73" y="110"/>
                    <a:pt x="71" y="112"/>
                  </a:cubicBezTo>
                  <a:cubicBezTo>
                    <a:pt x="70" y="114"/>
                    <a:pt x="68" y="116"/>
                    <a:pt x="67" y="118"/>
                  </a:cubicBezTo>
                  <a:cubicBezTo>
                    <a:pt x="66" y="119"/>
                    <a:pt x="66" y="120"/>
                    <a:pt x="66" y="120"/>
                  </a:cubicBezTo>
                  <a:cubicBezTo>
                    <a:pt x="66" y="120"/>
                    <a:pt x="65" y="121"/>
                    <a:pt x="64" y="122"/>
                  </a:cubicBezTo>
                  <a:cubicBezTo>
                    <a:pt x="63" y="124"/>
                    <a:pt x="62" y="126"/>
                    <a:pt x="60" y="128"/>
                  </a:cubicBezTo>
                  <a:cubicBezTo>
                    <a:pt x="59" y="130"/>
                    <a:pt x="58" y="132"/>
                    <a:pt x="57" y="133"/>
                  </a:cubicBezTo>
                  <a:cubicBezTo>
                    <a:pt x="56" y="135"/>
                    <a:pt x="56" y="136"/>
                    <a:pt x="56" y="136"/>
                  </a:cubicBezTo>
                  <a:cubicBezTo>
                    <a:pt x="54" y="139"/>
                    <a:pt x="52" y="140"/>
                    <a:pt x="49" y="140"/>
                  </a:cubicBezTo>
                  <a:cubicBezTo>
                    <a:pt x="49" y="140"/>
                    <a:pt x="41" y="140"/>
                    <a:pt x="34" y="140"/>
                  </a:cubicBezTo>
                  <a:cubicBezTo>
                    <a:pt x="26" y="141"/>
                    <a:pt x="18" y="141"/>
                    <a:pt x="18" y="141"/>
                  </a:cubicBezTo>
                  <a:cubicBezTo>
                    <a:pt x="15" y="142"/>
                    <a:pt x="13" y="144"/>
                    <a:pt x="11" y="147"/>
                  </a:cubicBezTo>
                  <a:cubicBezTo>
                    <a:pt x="11" y="147"/>
                    <a:pt x="9" y="153"/>
                    <a:pt x="7" y="159"/>
                  </a:cubicBezTo>
                  <a:cubicBezTo>
                    <a:pt x="6" y="162"/>
                    <a:pt x="5" y="165"/>
                    <a:pt x="5" y="167"/>
                  </a:cubicBezTo>
                  <a:cubicBezTo>
                    <a:pt x="4" y="169"/>
                    <a:pt x="4" y="171"/>
                    <a:pt x="4" y="171"/>
                  </a:cubicBezTo>
                  <a:cubicBezTo>
                    <a:pt x="3" y="174"/>
                    <a:pt x="4" y="177"/>
                    <a:pt x="6" y="179"/>
                  </a:cubicBezTo>
                  <a:cubicBezTo>
                    <a:pt x="6" y="179"/>
                    <a:pt x="12" y="184"/>
                    <a:pt x="18" y="189"/>
                  </a:cubicBezTo>
                  <a:cubicBezTo>
                    <a:pt x="24" y="194"/>
                    <a:pt x="30" y="198"/>
                    <a:pt x="30" y="198"/>
                  </a:cubicBezTo>
                  <a:cubicBezTo>
                    <a:pt x="32" y="200"/>
                    <a:pt x="33" y="203"/>
                    <a:pt x="33" y="205"/>
                  </a:cubicBezTo>
                  <a:cubicBezTo>
                    <a:pt x="33" y="205"/>
                    <a:pt x="32" y="210"/>
                    <a:pt x="32" y="215"/>
                  </a:cubicBezTo>
                  <a:cubicBezTo>
                    <a:pt x="32" y="220"/>
                    <a:pt x="32" y="224"/>
                    <a:pt x="32" y="224"/>
                  </a:cubicBezTo>
                  <a:cubicBezTo>
                    <a:pt x="32" y="224"/>
                    <a:pt x="31" y="229"/>
                    <a:pt x="32" y="234"/>
                  </a:cubicBezTo>
                  <a:cubicBezTo>
                    <a:pt x="32" y="238"/>
                    <a:pt x="32" y="243"/>
                    <a:pt x="32" y="243"/>
                  </a:cubicBezTo>
                  <a:cubicBezTo>
                    <a:pt x="32" y="246"/>
                    <a:pt x="31" y="249"/>
                    <a:pt x="28" y="250"/>
                  </a:cubicBezTo>
                  <a:cubicBezTo>
                    <a:pt x="28" y="250"/>
                    <a:pt x="22" y="254"/>
                    <a:pt x="16" y="259"/>
                  </a:cubicBezTo>
                  <a:cubicBezTo>
                    <a:pt x="10" y="263"/>
                    <a:pt x="4" y="268"/>
                    <a:pt x="4" y="268"/>
                  </a:cubicBezTo>
                  <a:cubicBezTo>
                    <a:pt x="1" y="270"/>
                    <a:pt x="0" y="273"/>
                    <a:pt x="1" y="276"/>
                  </a:cubicBezTo>
                  <a:cubicBezTo>
                    <a:pt x="1" y="276"/>
                    <a:pt x="1" y="278"/>
                    <a:pt x="2" y="280"/>
                  </a:cubicBezTo>
                  <a:cubicBezTo>
                    <a:pt x="2" y="282"/>
                    <a:pt x="3" y="285"/>
                    <a:pt x="4" y="288"/>
                  </a:cubicBezTo>
                  <a:cubicBezTo>
                    <a:pt x="5" y="294"/>
                    <a:pt x="7" y="300"/>
                    <a:pt x="7" y="300"/>
                  </a:cubicBezTo>
                  <a:cubicBezTo>
                    <a:pt x="8" y="303"/>
                    <a:pt x="11" y="306"/>
                    <a:pt x="14" y="306"/>
                  </a:cubicBezTo>
                  <a:cubicBezTo>
                    <a:pt x="14" y="306"/>
                    <a:pt x="21" y="307"/>
                    <a:pt x="29" y="308"/>
                  </a:cubicBezTo>
                  <a:cubicBezTo>
                    <a:pt x="32" y="309"/>
                    <a:pt x="36" y="309"/>
                    <a:pt x="39" y="309"/>
                  </a:cubicBezTo>
                  <a:cubicBezTo>
                    <a:pt x="42" y="309"/>
                    <a:pt x="44" y="309"/>
                    <a:pt x="44" y="309"/>
                  </a:cubicBezTo>
                  <a:cubicBezTo>
                    <a:pt x="47" y="309"/>
                    <a:pt x="49" y="311"/>
                    <a:pt x="50" y="314"/>
                  </a:cubicBezTo>
                  <a:cubicBezTo>
                    <a:pt x="50" y="314"/>
                    <a:pt x="51" y="315"/>
                    <a:pt x="52" y="316"/>
                  </a:cubicBezTo>
                  <a:cubicBezTo>
                    <a:pt x="53" y="318"/>
                    <a:pt x="54" y="320"/>
                    <a:pt x="55" y="322"/>
                  </a:cubicBezTo>
                  <a:cubicBezTo>
                    <a:pt x="56" y="324"/>
                    <a:pt x="57" y="326"/>
                    <a:pt x="58" y="328"/>
                  </a:cubicBezTo>
                  <a:cubicBezTo>
                    <a:pt x="59" y="329"/>
                    <a:pt x="59" y="330"/>
                    <a:pt x="59" y="330"/>
                  </a:cubicBezTo>
                  <a:cubicBezTo>
                    <a:pt x="59" y="330"/>
                    <a:pt x="60" y="331"/>
                    <a:pt x="61" y="333"/>
                  </a:cubicBezTo>
                  <a:cubicBezTo>
                    <a:pt x="62" y="334"/>
                    <a:pt x="63" y="336"/>
                    <a:pt x="65" y="338"/>
                  </a:cubicBezTo>
                  <a:cubicBezTo>
                    <a:pt x="66" y="340"/>
                    <a:pt x="67" y="342"/>
                    <a:pt x="68" y="344"/>
                  </a:cubicBezTo>
                  <a:cubicBezTo>
                    <a:pt x="69" y="345"/>
                    <a:pt x="70" y="346"/>
                    <a:pt x="70" y="346"/>
                  </a:cubicBezTo>
                  <a:cubicBezTo>
                    <a:pt x="72" y="348"/>
                    <a:pt x="72" y="351"/>
                    <a:pt x="71" y="354"/>
                  </a:cubicBezTo>
                  <a:cubicBezTo>
                    <a:pt x="71" y="354"/>
                    <a:pt x="70" y="356"/>
                    <a:pt x="69" y="358"/>
                  </a:cubicBezTo>
                  <a:cubicBezTo>
                    <a:pt x="68" y="361"/>
                    <a:pt x="66" y="364"/>
                    <a:pt x="65" y="368"/>
                  </a:cubicBezTo>
                  <a:cubicBezTo>
                    <a:pt x="63" y="371"/>
                    <a:pt x="62" y="375"/>
                    <a:pt x="61" y="378"/>
                  </a:cubicBezTo>
                  <a:cubicBezTo>
                    <a:pt x="60" y="380"/>
                    <a:pt x="59" y="382"/>
                    <a:pt x="59" y="382"/>
                  </a:cubicBezTo>
                  <a:cubicBezTo>
                    <a:pt x="58" y="385"/>
                    <a:pt x="59" y="388"/>
                    <a:pt x="62" y="391"/>
                  </a:cubicBezTo>
                  <a:cubicBezTo>
                    <a:pt x="62" y="391"/>
                    <a:pt x="63" y="392"/>
                    <a:pt x="64" y="393"/>
                  </a:cubicBezTo>
                  <a:cubicBezTo>
                    <a:pt x="66" y="395"/>
                    <a:pt x="68" y="397"/>
                    <a:pt x="70" y="399"/>
                  </a:cubicBezTo>
                  <a:cubicBezTo>
                    <a:pt x="73" y="401"/>
                    <a:pt x="75" y="403"/>
                    <a:pt x="77" y="405"/>
                  </a:cubicBezTo>
                  <a:cubicBezTo>
                    <a:pt x="79" y="406"/>
                    <a:pt x="80" y="407"/>
                    <a:pt x="80" y="407"/>
                  </a:cubicBezTo>
                  <a:cubicBezTo>
                    <a:pt x="82" y="410"/>
                    <a:pt x="86" y="410"/>
                    <a:pt x="89" y="409"/>
                  </a:cubicBezTo>
                  <a:cubicBezTo>
                    <a:pt x="89" y="409"/>
                    <a:pt x="90" y="408"/>
                    <a:pt x="93" y="407"/>
                  </a:cubicBezTo>
                  <a:cubicBezTo>
                    <a:pt x="95" y="406"/>
                    <a:pt x="99" y="404"/>
                    <a:pt x="102" y="402"/>
                  </a:cubicBezTo>
                  <a:cubicBezTo>
                    <a:pt x="109" y="399"/>
                    <a:pt x="116" y="395"/>
                    <a:pt x="116" y="395"/>
                  </a:cubicBezTo>
                  <a:cubicBezTo>
                    <a:pt x="118" y="394"/>
                    <a:pt x="121" y="394"/>
                    <a:pt x="124" y="395"/>
                  </a:cubicBezTo>
                  <a:cubicBezTo>
                    <a:pt x="124" y="395"/>
                    <a:pt x="125" y="396"/>
                    <a:pt x="126" y="397"/>
                  </a:cubicBezTo>
                  <a:cubicBezTo>
                    <a:pt x="128" y="398"/>
                    <a:pt x="130" y="399"/>
                    <a:pt x="132" y="400"/>
                  </a:cubicBezTo>
                  <a:cubicBezTo>
                    <a:pt x="134" y="401"/>
                    <a:pt x="136" y="402"/>
                    <a:pt x="138" y="403"/>
                  </a:cubicBezTo>
                  <a:cubicBezTo>
                    <a:pt x="139" y="404"/>
                    <a:pt x="140" y="404"/>
                    <a:pt x="140" y="404"/>
                  </a:cubicBezTo>
                  <a:cubicBezTo>
                    <a:pt x="140" y="404"/>
                    <a:pt x="141" y="405"/>
                    <a:pt x="143" y="406"/>
                  </a:cubicBezTo>
                  <a:cubicBezTo>
                    <a:pt x="144" y="407"/>
                    <a:pt x="147" y="407"/>
                    <a:pt x="149" y="408"/>
                  </a:cubicBezTo>
                  <a:cubicBezTo>
                    <a:pt x="151" y="409"/>
                    <a:pt x="153" y="410"/>
                    <a:pt x="155" y="411"/>
                  </a:cubicBezTo>
                  <a:cubicBezTo>
                    <a:pt x="156" y="412"/>
                    <a:pt x="158" y="412"/>
                    <a:pt x="158" y="412"/>
                  </a:cubicBezTo>
                  <a:cubicBezTo>
                    <a:pt x="160" y="413"/>
                    <a:pt x="162" y="415"/>
                    <a:pt x="162" y="418"/>
                  </a:cubicBezTo>
                  <a:cubicBezTo>
                    <a:pt x="162" y="418"/>
                    <a:pt x="163" y="426"/>
                    <a:pt x="165" y="433"/>
                  </a:cubicBezTo>
                  <a:cubicBezTo>
                    <a:pt x="166" y="441"/>
                    <a:pt x="168" y="448"/>
                    <a:pt x="168" y="448"/>
                  </a:cubicBezTo>
                  <a:cubicBezTo>
                    <a:pt x="169" y="451"/>
                    <a:pt x="171" y="453"/>
                    <a:pt x="175" y="454"/>
                  </a:cubicBezTo>
                  <a:cubicBezTo>
                    <a:pt x="175" y="454"/>
                    <a:pt x="176" y="455"/>
                    <a:pt x="179" y="455"/>
                  </a:cubicBezTo>
                  <a:cubicBezTo>
                    <a:pt x="181" y="456"/>
                    <a:pt x="184" y="456"/>
                    <a:pt x="187" y="457"/>
                  </a:cubicBezTo>
                  <a:cubicBezTo>
                    <a:pt x="190" y="457"/>
                    <a:pt x="193" y="458"/>
                    <a:pt x="195" y="458"/>
                  </a:cubicBezTo>
                  <a:cubicBezTo>
                    <a:pt x="197" y="458"/>
                    <a:pt x="199" y="458"/>
                    <a:pt x="199" y="458"/>
                  </a:cubicBezTo>
                  <a:cubicBezTo>
                    <a:pt x="202" y="459"/>
                    <a:pt x="206" y="457"/>
                    <a:pt x="207" y="455"/>
                  </a:cubicBezTo>
                  <a:close/>
                  <a:moveTo>
                    <a:pt x="201" y="376"/>
                  </a:moveTo>
                  <a:cubicBezTo>
                    <a:pt x="190" y="374"/>
                    <a:pt x="180" y="371"/>
                    <a:pt x="173" y="368"/>
                  </a:cubicBezTo>
                  <a:cubicBezTo>
                    <a:pt x="169" y="367"/>
                    <a:pt x="166" y="366"/>
                    <a:pt x="164" y="365"/>
                  </a:cubicBezTo>
                  <a:cubicBezTo>
                    <a:pt x="162" y="364"/>
                    <a:pt x="161" y="363"/>
                    <a:pt x="161" y="363"/>
                  </a:cubicBezTo>
                  <a:cubicBezTo>
                    <a:pt x="161" y="363"/>
                    <a:pt x="159" y="363"/>
                    <a:pt x="157" y="361"/>
                  </a:cubicBezTo>
                  <a:cubicBezTo>
                    <a:pt x="155" y="360"/>
                    <a:pt x="152" y="359"/>
                    <a:pt x="149" y="357"/>
                  </a:cubicBezTo>
                  <a:cubicBezTo>
                    <a:pt x="142" y="353"/>
                    <a:pt x="133" y="346"/>
                    <a:pt x="126" y="339"/>
                  </a:cubicBezTo>
                  <a:cubicBezTo>
                    <a:pt x="118" y="332"/>
                    <a:pt x="111" y="324"/>
                    <a:pt x="106" y="318"/>
                  </a:cubicBezTo>
                  <a:cubicBezTo>
                    <a:pt x="104" y="314"/>
                    <a:pt x="102" y="312"/>
                    <a:pt x="101" y="310"/>
                  </a:cubicBezTo>
                  <a:cubicBezTo>
                    <a:pt x="100" y="308"/>
                    <a:pt x="99" y="306"/>
                    <a:pt x="99" y="306"/>
                  </a:cubicBezTo>
                  <a:cubicBezTo>
                    <a:pt x="99" y="306"/>
                    <a:pt x="98" y="305"/>
                    <a:pt x="97" y="303"/>
                  </a:cubicBezTo>
                  <a:cubicBezTo>
                    <a:pt x="96" y="301"/>
                    <a:pt x="94" y="298"/>
                    <a:pt x="93" y="295"/>
                  </a:cubicBezTo>
                  <a:cubicBezTo>
                    <a:pt x="89" y="288"/>
                    <a:pt x="85" y="278"/>
                    <a:pt x="83" y="268"/>
                  </a:cubicBezTo>
                  <a:cubicBezTo>
                    <a:pt x="80" y="257"/>
                    <a:pt x="78" y="247"/>
                    <a:pt x="78" y="239"/>
                  </a:cubicBezTo>
                  <a:cubicBezTo>
                    <a:pt x="78" y="235"/>
                    <a:pt x="78" y="232"/>
                    <a:pt x="78" y="229"/>
                  </a:cubicBezTo>
                  <a:cubicBezTo>
                    <a:pt x="78" y="227"/>
                    <a:pt x="78" y="226"/>
                    <a:pt x="78" y="226"/>
                  </a:cubicBezTo>
                  <a:cubicBezTo>
                    <a:pt x="78" y="226"/>
                    <a:pt x="78" y="224"/>
                    <a:pt x="78" y="222"/>
                  </a:cubicBezTo>
                  <a:cubicBezTo>
                    <a:pt x="78" y="220"/>
                    <a:pt x="78" y="216"/>
                    <a:pt x="79" y="212"/>
                  </a:cubicBezTo>
                  <a:cubicBezTo>
                    <a:pt x="80" y="204"/>
                    <a:pt x="82" y="194"/>
                    <a:pt x="85" y="184"/>
                  </a:cubicBezTo>
                  <a:cubicBezTo>
                    <a:pt x="88" y="174"/>
                    <a:pt x="93" y="164"/>
                    <a:pt x="97" y="157"/>
                  </a:cubicBezTo>
                  <a:cubicBezTo>
                    <a:pt x="101" y="150"/>
                    <a:pt x="104" y="146"/>
                    <a:pt x="104" y="146"/>
                  </a:cubicBezTo>
                  <a:cubicBezTo>
                    <a:pt x="104" y="146"/>
                    <a:pt x="107" y="142"/>
                    <a:pt x="112" y="135"/>
                  </a:cubicBezTo>
                  <a:cubicBezTo>
                    <a:pt x="117" y="129"/>
                    <a:pt x="124" y="122"/>
                    <a:pt x="132" y="115"/>
                  </a:cubicBezTo>
                  <a:cubicBezTo>
                    <a:pt x="141" y="108"/>
                    <a:pt x="149" y="102"/>
                    <a:pt x="157" y="99"/>
                  </a:cubicBezTo>
                  <a:cubicBezTo>
                    <a:pt x="164" y="95"/>
                    <a:pt x="168" y="93"/>
                    <a:pt x="168" y="93"/>
                  </a:cubicBezTo>
                  <a:cubicBezTo>
                    <a:pt x="168" y="93"/>
                    <a:pt x="173" y="91"/>
                    <a:pt x="181" y="89"/>
                  </a:cubicBezTo>
                  <a:cubicBezTo>
                    <a:pt x="188" y="86"/>
                    <a:pt x="199" y="84"/>
                    <a:pt x="209" y="82"/>
                  </a:cubicBezTo>
                  <a:cubicBezTo>
                    <a:pt x="220" y="81"/>
                    <a:pt x="230" y="81"/>
                    <a:pt x="238" y="82"/>
                  </a:cubicBezTo>
                  <a:cubicBezTo>
                    <a:pt x="242" y="82"/>
                    <a:pt x="246" y="83"/>
                    <a:pt x="248" y="83"/>
                  </a:cubicBezTo>
                  <a:cubicBezTo>
                    <a:pt x="250" y="83"/>
                    <a:pt x="252" y="84"/>
                    <a:pt x="252" y="84"/>
                  </a:cubicBezTo>
                  <a:cubicBezTo>
                    <a:pt x="252" y="84"/>
                    <a:pt x="253" y="84"/>
                    <a:pt x="255" y="84"/>
                  </a:cubicBezTo>
                  <a:cubicBezTo>
                    <a:pt x="257" y="85"/>
                    <a:pt x="261" y="85"/>
                    <a:pt x="265" y="87"/>
                  </a:cubicBezTo>
                  <a:cubicBezTo>
                    <a:pt x="272" y="89"/>
                    <a:pt x="282" y="92"/>
                    <a:pt x="292" y="97"/>
                  </a:cubicBezTo>
                  <a:cubicBezTo>
                    <a:pt x="301" y="101"/>
                    <a:pt x="310" y="107"/>
                    <a:pt x="316" y="112"/>
                  </a:cubicBezTo>
                  <a:cubicBezTo>
                    <a:pt x="320" y="114"/>
                    <a:pt x="322" y="117"/>
                    <a:pt x="324" y="118"/>
                  </a:cubicBezTo>
                  <a:cubicBezTo>
                    <a:pt x="326" y="120"/>
                    <a:pt x="327" y="121"/>
                    <a:pt x="327" y="121"/>
                  </a:cubicBezTo>
                  <a:cubicBezTo>
                    <a:pt x="327" y="121"/>
                    <a:pt x="328" y="121"/>
                    <a:pt x="329" y="123"/>
                  </a:cubicBezTo>
                  <a:cubicBezTo>
                    <a:pt x="331" y="125"/>
                    <a:pt x="333" y="127"/>
                    <a:pt x="336" y="130"/>
                  </a:cubicBezTo>
                  <a:cubicBezTo>
                    <a:pt x="341" y="136"/>
                    <a:pt x="348" y="144"/>
                    <a:pt x="353" y="153"/>
                  </a:cubicBezTo>
                  <a:cubicBezTo>
                    <a:pt x="359" y="162"/>
                    <a:pt x="363" y="172"/>
                    <a:pt x="366" y="180"/>
                  </a:cubicBezTo>
                  <a:cubicBezTo>
                    <a:pt x="367" y="183"/>
                    <a:pt x="368" y="187"/>
                    <a:pt x="369" y="189"/>
                  </a:cubicBezTo>
                  <a:cubicBezTo>
                    <a:pt x="369" y="191"/>
                    <a:pt x="370" y="192"/>
                    <a:pt x="370" y="192"/>
                  </a:cubicBezTo>
                  <a:cubicBezTo>
                    <a:pt x="370" y="192"/>
                    <a:pt x="370" y="193"/>
                    <a:pt x="371" y="196"/>
                  </a:cubicBezTo>
                  <a:cubicBezTo>
                    <a:pt x="371" y="198"/>
                    <a:pt x="372" y="201"/>
                    <a:pt x="373" y="205"/>
                  </a:cubicBezTo>
                  <a:cubicBezTo>
                    <a:pt x="374" y="213"/>
                    <a:pt x="375" y="224"/>
                    <a:pt x="375" y="234"/>
                  </a:cubicBezTo>
                  <a:cubicBezTo>
                    <a:pt x="374" y="245"/>
                    <a:pt x="373" y="255"/>
                    <a:pt x="371" y="263"/>
                  </a:cubicBezTo>
                  <a:cubicBezTo>
                    <a:pt x="370" y="265"/>
                    <a:pt x="370" y="267"/>
                    <a:pt x="370" y="268"/>
                  </a:cubicBezTo>
                  <a:cubicBezTo>
                    <a:pt x="369" y="270"/>
                    <a:pt x="369" y="271"/>
                    <a:pt x="368" y="272"/>
                  </a:cubicBezTo>
                  <a:cubicBezTo>
                    <a:pt x="368" y="275"/>
                    <a:pt x="367" y="276"/>
                    <a:pt x="367" y="276"/>
                  </a:cubicBezTo>
                  <a:cubicBezTo>
                    <a:pt x="367" y="276"/>
                    <a:pt x="367" y="277"/>
                    <a:pt x="366" y="279"/>
                  </a:cubicBezTo>
                  <a:cubicBezTo>
                    <a:pt x="365" y="282"/>
                    <a:pt x="364" y="285"/>
                    <a:pt x="363" y="288"/>
                  </a:cubicBezTo>
                  <a:cubicBezTo>
                    <a:pt x="360" y="296"/>
                    <a:pt x="355" y="305"/>
                    <a:pt x="349" y="314"/>
                  </a:cubicBezTo>
                  <a:cubicBezTo>
                    <a:pt x="343" y="323"/>
                    <a:pt x="336" y="330"/>
                    <a:pt x="330" y="336"/>
                  </a:cubicBezTo>
                  <a:cubicBezTo>
                    <a:pt x="329" y="337"/>
                    <a:pt x="327" y="339"/>
                    <a:pt x="326" y="340"/>
                  </a:cubicBezTo>
                  <a:cubicBezTo>
                    <a:pt x="325" y="341"/>
                    <a:pt x="324" y="342"/>
                    <a:pt x="323" y="343"/>
                  </a:cubicBezTo>
                  <a:cubicBezTo>
                    <a:pt x="321" y="344"/>
                    <a:pt x="320" y="345"/>
                    <a:pt x="320" y="345"/>
                  </a:cubicBezTo>
                  <a:cubicBezTo>
                    <a:pt x="320" y="345"/>
                    <a:pt x="319" y="346"/>
                    <a:pt x="317" y="347"/>
                  </a:cubicBezTo>
                  <a:cubicBezTo>
                    <a:pt x="316" y="348"/>
                    <a:pt x="315" y="349"/>
                    <a:pt x="314" y="350"/>
                  </a:cubicBezTo>
                  <a:cubicBezTo>
                    <a:pt x="313" y="351"/>
                    <a:pt x="311" y="352"/>
                    <a:pt x="309" y="353"/>
                  </a:cubicBezTo>
                  <a:cubicBezTo>
                    <a:pt x="303" y="357"/>
                    <a:pt x="294" y="363"/>
                    <a:pt x="284" y="367"/>
                  </a:cubicBezTo>
                  <a:cubicBezTo>
                    <a:pt x="274" y="371"/>
                    <a:pt x="264" y="374"/>
                    <a:pt x="256" y="375"/>
                  </a:cubicBezTo>
                  <a:cubicBezTo>
                    <a:pt x="252" y="376"/>
                    <a:pt x="249" y="377"/>
                    <a:pt x="247" y="377"/>
                  </a:cubicBezTo>
                  <a:cubicBezTo>
                    <a:pt x="244" y="377"/>
                    <a:pt x="243" y="377"/>
                    <a:pt x="243" y="377"/>
                  </a:cubicBezTo>
                  <a:cubicBezTo>
                    <a:pt x="243" y="377"/>
                    <a:pt x="242" y="378"/>
                    <a:pt x="239" y="378"/>
                  </a:cubicBezTo>
                  <a:cubicBezTo>
                    <a:pt x="238" y="378"/>
                    <a:pt x="237" y="378"/>
                    <a:pt x="235" y="378"/>
                  </a:cubicBezTo>
                  <a:cubicBezTo>
                    <a:pt x="234" y="378"/>
                    <a:pt x="232" y="378"/>
                    <a:pt x="230" y="378"/>
                  </a:cubicBezTo>
                  <a:cubicBezTo>
                    <a:pt x="222" y="379"/>
                    <a:pt x="211" y="378"/>
                    <a:pt x="201" y="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</p:grpSp>
      <p:grpSp>
        <p:nvGrpSpPr>
          <p:cNvPr id="17" name="PA_组合 16"/>
          <p:cNvGrpSpPr/>
          <p:nvPr>
            <p:custDataLst>
              <p:tags r:id="rId5"/>
            </p:custDataLst>
          </p:nvPr>
        </p:nvGrpSpPr>
        <p:grpSpPr>
          <a:xfrm>
            <a:off x="2147919" y="1981705"/>
            <a:ext cx="524927" cy="530585"/>
            <a:chOff x="5195780" y="4632427"/>
            <a:chExt cx="457951" cy="462888"/>
          </a:xfrm>
        </p:grpSpPr>
        <p:sp>
          <p:nvSpPr>
            <p:cNvPr id="18" name="Freeform 81"/>
            <p:cNvSpPr/>
            <p:nvPr/>
          </p:nvSpPr>
          <p:spPr bwMode="auto">
            <a:xfrm>
              <a:off x="5356248" y="4797832"/>
              <a:ext cx="297483" cy="297483"/>
            </a:xfrm>
            <a:custGeom>
              <a:avLst/>
              <a:gdLst>
                <a:gd name="T0" fmla="*/ 34 w 120"/>
                <a:gd name="T1" fmla="*/ 32 h 120"/>
                <a:gd name="T2" fmla="*/ 32 w 120"/>
                <a:gd name="T3" fmla="*/ 33 h 120"/>
                <a:gd name="T4" fmla="*/ 0 w 120"/>
                <a:gd name="T5" fmla="*/ 110 h 120"/>
                <a:gd name="T6" fmla="*/ 0 w 120"/>
                <a:gd name="T7" fmla="*/ 112 h 120"/>
                <a:gd name="T8" fmla="*/ 2 w 120"/>
                <a:gd name="T9" fmla="*/ 113 h 120"/>
                <a:gd name="T10" fmla="*/ 66 w 120"/>
                <a:gd name="T11" fmla="*/ 109 h 120"/>
                <a:gd name="T12" fmla="*/ 111 w 120"/>
                <a:gd name="T13" fmla="*/ 62 h 120"/>
                <a:gd name="T14" fmla="*/ 114 w 120"/>
                <a:gd name="T15" fmla="*/ 2 h 120"/>
                <a:gd name="T16" fmla="*/ 113 w 120"/>
                <a:gd name="T17" fmla="*/ 0 h 120"/>
                <a:gd name="T18" fmla="*/ 110 w 120"/>
                <a:gd name="T19" fmla="*/ 0 h 120"/>
                <a:gd name="T20" fmla="*/ 34 w 120"/>
                <a:gd name="T2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0">
                  <a:moveTo>
                    <a:pt x="34" y="32"/>
                  </a:moveTo>
                  <a:cubicBezTo>
                    <a:pt x="33" y="32"/>
                    <a:pt x="32" y="32"/>
                    <a:pt x="32" y="3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1"/>
                    <a:pt x="0" y="112"/>
                  </a:cubicBezTo>
                  <a:cubicBezTo>
                    <a:pt x="0" y="113"/>
                    <a:pt x="1" y="113"/>
                    <a:pt x="2" y="113"/>
                  </a:cubicBezTo>
                  <a:cubicBezTo>
                    <a:pt x="23" y="120"/>
                    <a:pt x="46" y="118"/>
                    <a:pt x="66" y="109"/>
                  </a:cubicBezTo>
                  <a:cubicBezTo>
                    <a:pt x="86" y="99"/>
                    <a:pt x="102" y="82"/>
                    <a:pt x="111" y="62"/>
                  </a:cubicBezTo>
                  <a:cubicBezTo>
                    <a:pt x="119" y="43"/>
                    <a:pt x="120" y="22"/>
                    <a:pt x="114" y="2"/>
                  </a:cubicBezTo>
                  <a:cubicBezTo>
                    <a:pt x="114" y="1"/>
                    <a:pt x="113" y="1"/>
                    <a:pt x="113" y="0"/>
                  </a:cubicBezTo>
                  <a:cubicBezTo>
                    <a:pt x="112" y="0"/>
                    <a:pt x="111" y="0"/>
                    <a:pt x="110" y="0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9" name="Freeform 82"/>
            <p:cNvSpPr>
              <a:spLocks noEditPoints="1"/>
            </p:cNvSpPr>
            <p:nvPr/>
          </p:nvSpPr>
          <p:spPr bwMode="auto">
            <a:xfrm>
              <a:off x="5309342" y="4632427"/>
              <a:ext cx="312295" cy="211077"/>
            </a:xfrm>
            <a:custGeom>
              <a:avLst/>
              <a:gdLst>
                <a:gd name="T0" fmla="*/ 51 w 126"/>
                <a:gd name="T1" fmla="*/ 85 h 85"/>
                <a:gd name="T2" fmla="*/ 124 w 126"/>
                <a:gd name="T3" fmla="*/ 55 h 85"/>
                <a:gd name="T4" fmla="*/ 126 w 126"/>
                <a:gd name="T5" fmla="*/ 53 h 85"/>
                <a:gd name="T6" fmla="*/ 126 w 126"/>
                <a:gd name="T7" fmla="*/ 51 h 85"/>
                <a:gd name="T8" fmla="*/ 81 w 126"/>
                <a:gd name="T9" fmla="*/ 11 h 85"/>
                <a:gd name="T10" fmla="*/ 2 w 126"/>
                <a:gd name="T11" fmla="*/ 16 h 85"/>
                <a:gd name="T12" fmla="*/ 1 w 126"/>
                <a:gd name="T13" fmla="*/ 17 h 85"/>
                <a:gd name="T14" fmla="*/ 1 w 126"/>
                <a:gd name="T15" fmla="*/ 17 h 85"/>
                <a:gd name="T16" fmla="*/ 1 w 126"/>
                <a:gd name="T17" fmla="*/ 20 h 85"/>
                <a:gd name="T18" fmla="*/ 48 w 126"/>
                <a:gd name="T19" fmla="*/ 84 h 85"/>
                <a:gd name="T20" fmla="*/ 51 w 126"/>
                <a:gd name="T21" fmla="*/ 85 h 85"/>
                <a:gd name="T22" fmla="*/ 54 w 126"/>
                <a:gd name="T23" fmla="*/ 68 h 85"/>
                <a:gd name="T24" fmla="*/ 21 w 126"/>
                <a:gd name="T25" fmla="*/ 23 h 85"/>
                <a:gd name="T26" fmla="*/ 41 w 126"/>
                <a:gd name="T27" fmla="*/ 18 h 85"/>
                <a:gd name="T28" fmla="*/ 76 w 126"/>
                <a:gd name="T29" fmla="*/ 24 h 85"/>
                <a:gd name="T30" fmla="*/ 98 w 126"/>
                <a:gd name="T31" fmla="*/ 38 h 85"/>
                <a:gd name="T32" fmla="*/ 106 w 126"/>
                <a:gd name="T33" fmla="*/ 47 h 85"/>
                <a:gd name="T34" fmla="*/ 54 w 126"/>
                <a:gd name="T35" fmla="*/ 68 h 85"/>
                <a:gd name="T36" fmla="*/ 54 w 126"/>
                <a:gd name="T37" fmla="*/ 68 h 85"/>
                <a:gd name="T38" fmla="*/ 54 w 126"/>
                <a:gd name="T39" fmla="*/ 6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" h="85">
                  <a:moveTo>
                    <a:pt x="51" y="8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5" y="55"/>
                    <a:pt x="126" y="54"/>
                    <a:pt x="126" y="53"/>
                  </a:cubicBezTo>
                  <a:cubicBezTo>
                    <a:pt x="126" y="52"/>
                    <a:pt x="126" y="52"/>
                    <a:pt x="126" y="51"/>
                  </a:cubicBezTo>
                  <a:cubicBezTo>
                    <a:pt x="116" y="33"/>
                    <a:pt x="100" y="19"/>
                    <a:pt x="81" y="11"/>
                  </a:cubicBezTo>
                  <a:cubicBezTo>
                    <a:pt x="55" y="0"/>
                    <a:pt x="26" y="2"/>
                    <a:pt x="2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19"/>
                    <a:pt x="1" y="20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5"/>
                    <a:pt x="50" y="85"/>
                    <a:pt x="51" y="85"/>
                  </a:cubicBezTo>
                  <a:close/>
                  <a:moveTo>
                    <a:pt x="54" y="68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34" y="19"/>
                    <a:pt x="41" y="18"/>
                  </a:cubicBezTo>
                  <a:cubicBezTo>
                    <a:pt x="53" y="17"/>
                    <a:pt x="64" y="19"/>
                    <a:pt x="76" y="24"/>
                  </a:cubicBezTo>
                  <a:cubicBezTo>
                    <a:pt x="84" y="28"/>
                    <a:pt x="91" y="32"/>
                    <a:pt x="98" y="38"/>
                  </a:cubicBezTo>
                  <a:cubicBezTo>
                    <a:pt x="101" y="41"/>
                    <a:pt x="103" y="44"/>
                    <a:pt x="106" y="47"/>
                  </a:cubicBezTo>
                  <a:lnTo>
                    <a:pt x="54" y="68"/>
                  </a:lnTo>
                  <a:close/>
                  <a:moveTo>
                    <a:pt x="54" y="68"/>
                  </a:moveTo>
                  <a:cubicBezTo>
                    <a:pt x="54" y="68"/>
                    <a:pt x="54" y="68"/>
                    <a:pt x="54" y="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20" name="Freeform 83"/>
            <p:cNvSpPr>
              <a:spLocks noEditPoints="1"/>
            </p:cNvSpPr>
            <p:nvPr/>
          </p:nvSpPr>
          <p:spPr bwMode="auto">
            <a:xfrm>
              <a:off x="5195780" y="4696614"/>
              <a:ext cx="209842" cy="364139"/>
            </a:xfrm>
            <a:custGeom>
              <a:avLst/>
              <a:gdLst>
                <a:gd name="T0" fmla="*/ 53 w 85"/>
                <a:gd name="T1" fmla="*/ 146 h 147"/>
                <a:gd name="T2" fmla="*/ 84 w 85"/>
                <a:gd name="T3" fmla="*/ 70 h 147"/>
                <a:gd name="T4" fmla="*/ 84 w 85"/>
                <a:gd name="T5" fmla="*/ 68 h 147"/>
                <a:gd name="T6" fmla="*/ 36 w 85"/>
                <a:gd name="T7" fmla="*/ 1 h 147"/>
                <a:gd name="T8" fmla="*/ 34 w 85"/>
                <a:gd name="T9" fmla="*/ 0 h 147"/>
                <a:gd name="T10" fmla="*/ 32 w 85"/>
                <a:gd name="T11" fmla="*/ 1 h 147"/>
                <a:gd name="T12" fmla="*/ 9 w 85"/>
                <a:gd name="T13" fmla="*/ 33 h 147"/>
                <a:gd name="T14" fmla="*/ 7 w 85"/>
                <a:gd name="T15" fmla="*/ 98 h 147"/>
                <a:gd name="T16" fmla="*/ 49 w 85"/>
                <a:gd name="T17" fmla="*/ 147 h 147"/>
                <a:gd name="T18" fmla="*/ 51 w 85"/>
                <a:gd name="T19" fmla="*/ 147 h 147"/>
                <a:gd name="T20" fmla="*/ 53 w 85"/>
                <a:gd name="T21" fmla="*/ 146 h 147"/>
                <a:gd name="T22" fmla="*/ 53 w 85"/>
                <a:gd name="T23" fmla="*/ 146 h 147"/>
                <a:gd name="T24" fmla="*/ 53 w 85"/>
                <a:gd name="T25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7">
                  <a:moveTo>
                    <a:pt x="53" y="146"/>
                  </a:moveTo>
                  <a:cubicBezTo>
                    <a:pt x="84" y="70"/>
                    <a:pt x="84" y="70"/>
                    <a:pt x="84" y="70"/>
                  </a:cubicBezTo>
                  <a:cubicBezTo>
                    <a:pt x="85" y="69"/>
                    <a:pt x="85" y="68"/>
                    <a:pt x="84" y="68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22" y="10"/>
                    <a:pt x="15" y="21"/>
                    <a:pt x="9" y="33"/>
                  </a:cubicBezTo>
                  <a:cubicBezTo>
                    <a:pt x="1" y="54"/>
                    <a:pt x="0" y="77"/>
                    <a:pt x="7" y="98"/>
                  </a:cubicBezTo>
                  <a:cubicBezTo>
                    <a:pt x="15" y="119"/>
                    <a:pt x="29" y="136"/>
                    <a:pt x="49" y="147"/>
                  </a:cubicBezTo>
                  <a:cubicBezTo>
                    <a:pt x="50" y="147"/>
                    <a:pt x="50" y="147"/>
                    <a:pt x="51" y="147"/>
                  </a:cubicBezTo>
                  <a:cubicBezTo>
                    <a:pt x="52" y="147"/>
                    <a:pt x="53" y="146"/>
                    <a:pt x="53" y="146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6"/>
                    <a:pt x="53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</p:grpSp>
      <p:grpSp>
        <p:nvGrpSpPr>
          <p:cNvPr id="21" name="PA_组合 20"/>
          <p:cNvGrpSpPr/>
          <p:nvPr>
            <p:custDataLst>
              <p:tags r:id="rId6"/>
            </p:custDataLst>
          </p:nvPr>
        </p:nvGrpSpPr>
        <p:grpSpPr>
          <a:xfrm>
            <a:off x="3717992" y="1887758"/>
            <a:ext cx="1061544" cy="1037813"/>
            <a:chOff x="1790892" y="4200526"/>
            <a:chExt cx="1583208" cy="1547812"/>
          </a:xfrm>
        </p:grpSpPr>
        <p:sp>
          <p:nvSpPr>
            <p:cNvPr id="22" name="Freeform 89"/>
            <p:cNvSpPr>
              <a:spLocks noEditPoints="1"/>
            </p:cNvSpPr>
            <p:nvPr/>
          </p:nvSpPr>
          <p:spPr bwMode="auto">
            <a:xfrm>
              <a:off x="1790892" y="4200526"/>
              <a:ext cx="1583208" cy="1547812"/>
            </a:xfrm>
            <a:custGeom>
              <a:avLst/>
              <a:gdLst>
                <a:gd name="T0" fmla="*/ 260 w 581"/>
                <a:gd name="T1" fmla="*/ 531 h 568"/>
                <a:gd name="T2" fmla="*/ 296 w 581"/>
                <a:gd name="T3" fmla="*/ 528 h 568"/>
                <a:gd name="T4" fmla="*/ 344 w 581"/>
                <a:gd name="T5" fmla="*/ 546 h 568"/>
                <a:gd name="T6" fmla="*/ 398 w 581"/>
                <a:gd name="T7" fmla="*/ 554 h 568"/>
                <a:gd name="T8" fmla="*/ 412 w 581"/>
                <a:gd name="T9" fmla="*/ 508 h 568"/>
                <a:gd name="T10" fmla="*/ 438 w 581"/>
                <a:gd name="T11" fmla="*/ 478 h 568"/>
                <a:gd name="T12" fmla="*/ 475 w 581"/>
                <a:gd name="T13" fmla="*/ 460 h 568"/>
                <a:gd name="T14" fmla="*/ 523 w 581"/>
                <a:gd name="T15" fmla="*/ 459 h 568"/>
                <a:gd name="T16" fmla="*/ 529 w 581"/>
                <a:gd name="T17" fmla="*/ 406 h 568"/>
                <a:gd name="T18" fmla="*/ 524 w 581"/>
                <a:gd name="T19" fmla="*/ 354 h 568"/>
                <a:gd name="T20" fmla="*/ 537 w 581"/>
                <a:gd name="T21" fmla="*/ 321 h 568"/>
                <a:gd name="T22" fmla="*/ 581 w 581"/>
                <a:gd name="T23" fmla="*/ 295 h 568"/>
                <a:gd name="T24" fmla="*/ 574 w 581"/>
                <a:gd name="T25" fmla="*/ 250 h 568"/>
                <a:gd name="T26" fmla="*/ 525 w 581"/>
                <a:gd name="T27" fmla="*/ 216 h 568"/>
                <a:gd name="T28" fmla="*/ 513 w 581"/>
                <a:gd name="T29" fmla="*/ 183 h 568"/>
                <a:gd name="T30" fmla="*/ 533 w 581"/>
                <a:gd name="T31" fmla="*/ 134 h 568"/>
                <a:gd name="T32" fmla="*/ 511 w 581"/>
                <a:gd name="T33" fmla="*/ 95 h 568"/>
                <a:gd name="T34" fmla="*/ 450 w 581"/>
                <a:gd name="T35" fmla="*/ 99 h 568"/>
                <a:gd name="T36" fmla="*/ 426 w 581"/>
                <a:gd name="T37" fmla="*/ 81 h 568"/>
                <a:gd name="T38" fmla="*/ 401 w 581"/>
                <a:gd name="T39" fmla="*/ 40 h 568"/>
                <a:gd name="T40" fmla="*/ 363 w 581"/>
                <a:gd name="T41" fmla="*/ 2 h 568"/>
                <a:gd name="T42" fmla="*/ 325 w 581"/>
                <a:gd name="T43" fmla="*/ 31 h 568"/>
                <a:gd name="T44" fmla="*/ 289 w 581"/>
                <a:gd name="T45" fmla="*/ 40 h 568"/>
                <a:gd name="T46" fmla="*/ 249 w 581"/>
                <a:gd name="T47" fmla="*/ 38 h 568"/>
                <a:gd name="T48" fmla="*/ 195 w 581"/>
                <a:gd name="T49" fmla="*/ 9 h 568"/>
                <a:gd name="T50" fmla="*/ 170 w 581"/>
                <a:gd name="T51" fmla="*/ 46 h 568"/>
                <a:gd name="T52" fmla="*/ 154 w 581"/>
                <a:gd name="T53" fmla="*/ 82 h 568"/>
                <a:gd name="T54" fmla="*/ 113 w 581"/>
                <a:gd name="T55" fmla="*/ 109 h 568"/>
                <a:gd name="T56" fmla="*/ 62 w 581"/>
                <a:gd name="T57" fmla="*/ 104 h 568"/>
                <a:gd name="T58" fmla="*/ 42 w 581"/>
                <a:gd name="T59" fmla="*/ 145 h 568"/>
                <a:gd name="T60" fmla="*/ 58 w 581"/>
                <a:gd name="T61" fmla="*/ 210 h 568"/>
                <a:gd name="T62" fmla="*/ 51 w 581"/>
                <a:gd name="T63" fmla="*/ 239 h 568"/>
                <a:gd name="T64" fmla="*/ 6 w 581"/>
                <a:gd name="T65" fmla="*/ 263 h 568"/>
                <a:gd name="T66" fmla="*/ 1 w 581"/>
                <a:gd name="T67" fmla="*/ 307 h 568"/>
                <a:gd name="T68" fmla="*/ 54 w 581"/>
                <a:gd name="T69" fmla="*/ 343 h 568"/>
                <a:gd name="T70" fmla="*/ 65 w 581"/>
                <a:gd name="T71" fmla="*/ 376 h 568"/>
                <a:gd name="T72" fmla="*/ 51 w 581"/>
                <a:gd name="T73" fmla="*/ 428 h 568"/>
                <a:gd name="T74" fmla="*/ 67 w 581"/>
                <a:gd name="T75" fmla="*/ 469 h 568"/>
                <a:gd name="T76" fmla="*/ 120 w 581"/>
                <a:gd name="T77" fmla="*/ 466 h 568"/>
                <a:gd name="T78" fmla="*/ 152 w 581"/>
                <a:gd name="T79" fmla="*/ 484 h 568"/>
                <a:gd name="T80" fmla="*/ 179 w 581"/>
                <a:gd name="T81" fmla="*/ 507 h 568"/>
                <a:gd name="T82" fmla="*/ 207 w 581"/>
                <a:gd name="T83" fmla="*/ 562 h 568"/>
                <a:gd name="T84" fmla="*/ 284 w 581"/>
                <a:gd name="T85" fmla="*/ 467 h 568"/>
                <a:gd name="T86" fmla="*/ 191 w 581"/>
                <a:gd name="T87" fmla="*/ 437 h 568"/>
                <a:gd name="T88" fmla="*/ 145 w 581"/>
                <a:gd name="T89" fmla="*/ 395 h 568"/>
                <a:gd name="T90" fmla="*/ 116 w 581"/>
                <a:gd name="T91" fmla="*/ 340 h 568"/>
                <a:gd name="T92" fmla="*/ 113 w 581"/>
                <a:gd name="T93" fmla="*/ 241 h 568"/>
                <a:gd name="T94" fmla="*/ 122 w 581"/>
                <a:gd name="T95" fmla="*/ 214 h 568"/>
                <a:gd name="T96" fmla="*/ 184 w 581"/>
                <a:gd name="T97" fmla="*/ 136 h 568"/>
                <a:gd name="T98" fmla="*/ 282 w 581"/>
                <a:gd name="T99" fmla="*/ 101 h 568"/>
                <a:gd name="T100" fmla="*/ 343 w 581"/>
                <a:gd name="T101" fmla="*/ 109 h 568"/>
                <a:gd name="T102" fmla="*/ 399 w 581"/>
                <a:gd name="T103" fmla="*/ 137 h 568"/>
                <a:gd name="T104" fmla="*/ 459 w 581"/>
                <a:gd name="T105" fmla="*/ 214 h 568"/>
                <a:gd name="T106" fmla="*/ 468 w 581"/>
                <a:gd name="T107" fmla="*/ 241 h 568"/>
                <a:gd name="T108" fmla="*/ 466 w 581"/>
                <a:gd name="T109" fmla="*/ 337 h 568"/>
                <a:gd name="T110" fmla="*/ 415 w 581"/>
                <a:gd name="T111" fmla="*/ 418 h 568"/>
                <a:gd name="T112" fmla="*/ 351 w 581"/>
                <a:gd name="T113" fmla="*/ 456 h 568"/>
                <a:gd name="T114" fmla="*/ 290 w 581"/>
                <a:gd name="T115" fmla="*/ 46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1" h="568">
                  <a:moveTo>
                    <a:pt x="235" y="563"/>
                  </a:moveTo>
                  <a:cubicBezTo>
                    <a:pt x="235" y="563"/>
                    <a:pt x="237" y="562"/>
                    <a:pt x="239" y="559"/>
                  </a:cubicBezTo>
                  <a:cubicBezTo>
                    <a:pt x="242" y="556"/>
                    <a:pt x="245" y="552"/>
                    <a:pt x="248" y="548"/>
                  </a:cubicBezTo>
                  <a:cubicBezTo>
                    <a:pt x="251" y="544"/>
                    <a:pt x="254" y="540"/>
                    <a:pt x="257" y="537"/>
                  </a:cubicBezTo>
                  <a:cubicBezTo>
                    <a:pt x="259" y="533"/>
                    <a:pt x="260" y="531"/>
                    <a:pt x="260" y="531"/>
                  </a:cubicBezTo>
                  <a:cubicBezTo>
                    <a:pt x="262" y="528"/>
                    <a:pt x="266" y="526"/>
                    <a:pt x="270" y="527"/>
                  </a:cubicBezTo>
                  <a:cubicBezTo>
                    <a:pt x="270" y="527"/>
                    <a:pt x="272" y="527"/>
                    <a:pt x="274" y="527"/>
                  </a:cubicBezTo>
                  <a:cubicBezTo>
                    <a:pt x="276" y="527"/>
                    <a:pt x="280" y="527"/>
                    <a:pt x="283" y="527"/>
                  </a:cubicBezTo>
                  <a:cubicBezTo>
                    <a:pt x="286" y="528"/>
                    <a:pt x="289" y="528"/>
                    <a:pt x="292" y="528"/>
                  </a:cubicBezTo>
                  <a:cubicBezTo>
                    <a:pt x="294" y="528"/>
                    <a:pt x="296" y="528"/>
                    <a:pt x="296" y="528"/>
                  </a:cubicBezTo>
                  <a:cubicBezTo>
                    <a:pt x="296" y="528"/>
                    <a:pt x="298" y="527"/>
                    <a:pt x="300" y="527"/>
                  </a:cubicBezTo>
                  <a:cubicBezTo>
                    <a:pt x="302" y="527"/>
                    <a:pt x="306" y="527"/>
                    <a:pt x="309" y="527"/>
                  </a:cubicBezTo>
                  <a:cubicBezTo>
                    <a:pt x="315" y="527"/>
                    <a:pt x="322" y="526"/>
                    <a:pt x="322" y="526"/>
                  </a:cubicBezTo>
                  <a:cubicBezTo>
                    <a:pt x="326" y="525"/>
                    <a:pt x="330" y="527"/>
                    <a:pt x="332" y="530"/>
                  </a:cubicBezTo>
                  <a:cubicBezTo>
                    <a:pt x="332" y="530"/>
                    <a:pt x="338" y="538"/>
                    <a:pt x="344" y="546"/>
                  </a:cubicBezTo>
                  <a:cubicBezTo>
                    <a:pt x="351" y="553"/>
                    <a:pt x="358" y="561"/>
                    <a:pt x="358" y="561"/>
                  </a:cubicBezTo>
                  <a:cubicBezTo>
                    <a:pt x="361" y="564"/>
                    <a:pt x="366" y="565"/>
                    <a:pt x="370" y="563"/>
                  </a:cubicBezTo>
                  <a:cubicBezTo>
                    <a:pt x="370" y="563"/>
                    <a:pt x="372" y="563"/>
                    <a:pt x="375" y="562"/>
                  </a:cubicBezTo>
                  <a:cubicBezTo>
                    <a:pt x="378" y="561"/>
                    <a:pt x="382" y="560"/>
                    <a:pt x="387" y="558"/>
                  </a:cubicBezTo>
                  <a:cubicBezTo>
                    <a:pt x="391" y="557"/>
                    <a:pt x="395" y="555"/>
                    <a:pt x="398" y="554"/>
                  </a:cubicBezTo>
                  <a:cubicBezTo>
                    <a:pt x="401" y="553"/>
                    <a:pt x="402" y="552"/>
                    <a:pt x="402" y="552"/>
                  </a:cubicBezTo>
                  <a:cubicBezTo>
                    <a:pt x="407" y="550"/>
                    <a:pt x="410" y="547"/>
                    <a:pt x="410" y="543"/>
                  </a:cubicBezTo>
                  <a:cubicBezTo>
                    <a:pt x="410" y="543"/>
                    <a:pt x="410" y="540"/>
                    <a:pt x="411" y="536"/>
                  </a:cubicBezTo>
                  <a:cubicBezTo>
                    <a:pt x="411" y="532"/>
                    <a:pt x="411" y="527"/>
                    <a:pt x="411" y="522"/>
                  </a:cubicBezTo>
                  <a:cubicBezTo>
                    <a:pt x="412" y="517"/>
                    <a:pt x="412" y="512"/>
                    <a:pt x="412" y="508"/>
                  </a:cubicBezTo>
                  <a:cubicBezTo>
                    <a:pt x="412" y="505"/>
                    <a:pt x="411" y="502"/>
                    <a:pt x="411" y="502"/>
                  </a:cubicBezTo>
                  <a:cubicBezTo>
                    <a:pt x="411" y="498"/>
                    <a:pt x="413" y="494"/>
                    <a:pt x="417" y="493"/>
                  </a:cubicBezTo>
                  <a:cubicBezTo>
                    <a:pt x="417" y="493"/>
                    <a:pt x="418" y="492"/>
                    <a:pt x="420" y="490"/>
                  </a:cubicBezTo>
                  <a:cubicBezTo>
                    <a:pt x="422" y="489"/>
                    <a:pt x="425" y="487"/>
                    <a:pt x="428" y="485"/>
                  </a:cubicBezTo>
                  <a:cubicBezTo>
                    <a:pt x="433" y="482"/>
                    <a:pt x="438" y="478"/>
                    <a:pt x="438" y="478"/>
                  </a:cubicBezTo>
                  <a:cubicBezTo>
                    <a:pt x="438" y="478"/>
                    <a:pt x="443" y="474"/>
                    <a:pt x="448" y="470"/>
                  </a:cubicBezTo>
                  <a:cubicBezTo>
                    <a:pt x="451" y="468"/>
                    <a:pt x="453" y="465"/>
                    <a:pt x="455" y="464"/>
                  </a:cubicBezTo>
                  <a:cubicBezTo>
                    <a:pt x="457" y="462"/>
                    <a:pt x="458" y="461"/>
                    <a:pt x="458" y="461"/>
                  </a:cubicBezTo>
                  <a:cubicBezTo>
                    <a:pt x="461" y="458"/>
                    <a:pt x="465" y="457"/>
                    <a:pt x="469" y="459"/>
                  </a:cubicBezTo>
                  <a:cubicBezTo>
                    <a:pt x="469" y="459"/>
                    <a:pt x="471" y="459"/>
                    <a:pt x="475" y="460"/>
                  </a:cubicBezTo>
                  <a:cubicBezTo>
                    <a:pt x="478" y="461"/>
                    <a:pt x="483" y="463"/>
                    <a:pt x="488" y="464"/>
                  </a:cubicBezTo>
                  <a:cubicBezTo>
                    <a:pt x="493" y="465"/>
                    <a:pt x="498" y="466"/>
                    <a:pt x="502" y="467"/>
                  </a:cubicBezTo>
                  <a:cubicBezTo>
                    <a:pt x="506" y="468"/>
                    <a:pt x="508" y="468"/>
                    <a:pt x="508" y="468"/>
                  </a:cubicBezTo>
                  <a:cubicBezTo>
                    <a:pt x="512" y="469"/>
                    <a:pt x="516" y="467"/>
                    <a:pt x="519" y="463"/>
                  </a:cubicBezTo>
                  <a:cubicBezTo>
                    <a:pt x="519" y="463"/>
                    <a:pt x="521" y="462"/>
                    <a:pt x="523" y="459"/>
                  </a:cubicBezTo>
                  <a:cubicBezTo>
                    <a:pt x="524" y="456"/>
                    <a:pt x="527" y="453"/>
                    <a:pt x="529" y="450"/>
                  </a:cubicBezTo>
                  <a:cubicBezTo>
                    <a:pt x="532" y="446"/>
                    <a:pt x="534" y="442"/>
                    <a:pt x="536" y="440"/>
                  </a:cubicBezTo>
                  <a:cubicBezTo>
                    <a:pt x="538" y="437"/>
                    <a:pt x="539" y="435"/>
                    <a:pt x="539" y="435"/>
                  </a:cubicBezTo>
                  <a:cubicBezTo>
                    <a:pt x="541" y="431"/>
                    <a:pt x="542" y="426"/>
                    <a:pt x="539" y="423"/>
                  </a:cubicBezTo>
                  <a:cubicBezTo>
                    <a:pt x="539" y="423"/>
                    <a:pt x="534" y="414"/>
                    <a:pt x="529" y="406"/>
                  </a:cubicBezTo>
                  <a:cubicBezTo>
                    <a:pt x="523" y="397"/>
                    <a:pt x="517" y="389"/>
                    <a:pt x="517" y="389"/>
                  </a:cubicBezTo>
                  <a:cubicBezTo>
                    <a:pt x="514" y="386"/>
                    <a:pt x="514" y="382"/>
                    <a:pt x="515" y="379"/>
                  </a:cubicBezTo>
                  <a:cubicBezTo>
                    <a:pt x="515" y="379"/>
                    <a:pt x="518" y="373"/>
                    <a:pt x="520" y="366"/>
                  </a:cubicBezTo>
                  <a:cubicBezTo>
                    <a:pt x="521" y="363"/>
                    <a:pt x="522" y="360"/>
                    <a:pt x="523" y="358"/>
                  </a:cubicBezTo>
                  <a:cubicBezTo>
                    <a:pt x="524" y="356"/>
                    <a:pt x="524" y="354"/>
                    <a:pt x="524" y="354"/>
                  </a:cubicBezTo>
                  <a:cubicBezTo>
                    <a:pt x="524" y="354"/>
                    <a:pt x="525" y="353"/>
                    <a:pt x="525" y="350"/>
                  </a:cubicBezTo>
                  <a:cubicBezTo>
                    <a:pt x="526" y="348"/>
                    <a:pt x="527" y="345"/>
                    <a:pt x="527" y="342"/>
                  </a:cubicBezTo>
                  <a:cubicBezTo>
                    <a:pt x="528" y="338"/>
                    <a:pt x="529" y="335"/>
                    <a:pt x="529" y="333"/>
                  </a:cubicBezTo>
                  <a:cubicBezTo>
                    <a:pt x="530" y="330"/>
                    <a:pt x="530" y="329"/>
                    <a:pt x="530" y="329"/>
                  </a:cubicBezTo>
                  <a:cubicBezTo>
                    <a:pt x="531" y="325"/>
                    <a:pt x="534" y="322"/>
                    <a:pt x="537" y="321"/>
                  </a:cubicBezTo>
                  <a:cubicBezTo>
                    <a:pt x="537" y="321"/>
                    <a:pt x="540" y="320"/>
                    <a:pt x="543" y="318"/>
                  </a:cubicBezTo>
                  <a:cubicBezTo>
                    <a:pt x="547" y="317"/>
                    <a:pt x="551" y="315"/>
                    <a:pt x="556" y="313"/>
                  </a:cubicBezTo>
                  <a:cubicBezTo>
                    <a:pt x="561" y="312"/>
                    <a:pt x="566" y="310"/>
                    <a:pt x="569" y="308"/>
                  </a:cubicBezTo>
                  <a:cubicBezTo>
                    <a:pt x="573" y="306"/>
                    <a:pt x="575" y="305"/>
                    <a:pt x="575" y="305"/>
                  </a:cubicBezTo>
                  <a:cubicBezTo>
                    <a:pt x="578" y="303"/>
                    <a:pt x="581" y="299"/>
                    <a:pt x="581" y="295"/>
                  </a:cubicBezTo>
                  <a:cubicBezTo>
                    <a:pt x="581" y="295"/>
                    <a:pt x="581" y="292"/>
                    <a:pt x="581" y="289"/>
                  </a:cubicBezTo>
                  <a:cubicBezTo>
                    <a:pt x="581" y="286"/>
                    <a:pt x="581" y="282"/>
                    <a:pt x="581" y="278"/>
                  </a:cubicBezTo>
                  <a:cubicBezTo>
                    <a:pt x="581" y="273"/>
                    <a:pt x="581" y="269"/>
                    <a:pt x="581" y="266"/>
                  </a:cubicBezTo>
                  <a:cubicBezTo>
                    <a:pt x="580" y="263"/>
                    <a:pt x="580" y="260"/>
                    <a:pt x="580" y="260"/>
                  </a:cubicBezTo>
                  <a:cubicBezTo>
                    <a:pt x="580" y="256"/>
                    <a:pt x="577" y="252"/>
                    <a:pt x="574" y="250"/>
                  </a:cubicBezTo>
                  <a:cubicBezTo>
                    <a:pt x="574" y="250"/>
                    <a:pt x="564" y="246"/>
                    <a:pt x="555" y="243"/>
                  </a:cubicBezTo>
                  <a:cubicBezTo>
                    <a:pt x="545" y="239"/>
                    <a:pt x="535" y="236"/>
                    <a:pt x="535" y="236"/>
                  </a:cubicBezTo>
                  <a:cubicBezTo>
                    <a:pt x="532" y="235"/>
                    <a:pt x="529" y="232"/>
                    <a:pt x="528" y="228"/>
                  </a:cubicBezTo>
                  <a:cubicBezTo>
                    <a:pt x="528" y="228"/>
                    <a:pt x="528" y="227"/>
                    <a:pt x="527" y="224"/>
                  </a:cubicBezTo>
                  <a:cubicBezTo>
                    <a:pt x="526" y="222"/>
                    <a:pt x="526" y="219"/>
                    <a:pt x="525" y="216"/>
                  </a:cubicBezTo>
                  <a:cubicBezTo>
                    <a:pt x="524" y="213"/>
                    <a:pt x="523" y="210"/>
                    <a:pt x="522" y="207"/>
                  </a:cubicBezTo>
                  <a:cubicBezTo>
                    <a:pt x="521" y="205"/>
                    <a:pt x="521" y="203"/>
                    <a:pt x="521" y="203"/>
                  </a:cubicBezTo>
                  <a:cubicBezTo>
                    <a:pt x="521" y="203"/>
                    <a:pt x="520" y="202"/>
                    <a:pt x="519" y="200"/>
                  </a:cubicBezTo>
                  <a:cubicBezTo>
                    <a:pt x="518" y="197"/>
                    <a:pt x="517" y="194"/>
                    <a:pt x="516" y="191"/>
                  </a:cubicBezTo>
                  <a:cubicBezTo>
                    <a:pt x="515" y="188"/>
                    <a:pt x="513" y="185"/>
                    <a:pt x="513" y="183"/>
                  </a:cubicBezTo>
                  <a:cubicBezTo>
                    <a:pt x="512" y="181"/>
                    <a:pt x="511" y="179"/>
                    <a:pt x="511" y="179"/>
                  </a:cubicBezTo>
                  <a:cubicBezTo>
                    <a:pt x="509" y="176"/>
                    <a:pt x="509" y="172"/>
                    <a:pt x="512" y="169"/>
                  </a:cubicBezTo>
                  <a:cubicBezTo>
                    <a:pt x="512" y="169"/>
                    <a:pt x="518" y="160"/>
                    <a:pt x="523" y="152"/>
                  </a:cubicBezTo>
                  <a:cubicBezTo>
                    <a:pt x="525" y="147"/>
                    <a:pt x="528" y="143"/>
                    <a:pt x="530" y="140"/>
                  </a:cubicBezTo>
                  <a:cubicBezTo>
                    <a:pt x="532" y="136"/>
                    <a:pt x="533" y="134"/>
                    <a:pt x="533" y="134"/>
                  </a:cubicBezTo>
                  <a:cubicBezTo>
                    <a:pt x="535" y="130"/>
                    <a:pt x="534" y="126"/>
                    <a:pt x="532" y="122"/>
                  </a:cubicBezTo>
                  <a:cubicBezTo>
                    <a:pt x="532" y="122"/>
                    <a:pt x="531" y="120"/>
                    <a:pt x="529" y="117"/>
                  </a:cubicBezTo>
                  <a:cubicBezTo>
                    <a:pt x="527" y="115"/>
                    <a:pt x="524" y="111"/>
                    <a:pt x="522" y="108"/>
                  </a:cubicBezTo>
                  <a:cubicBezTo>
                    <a:pt x="519" y="105"/>
                    <a:pt x="517" y="101"/>
                    <a:pt x="515" y="99"/>
                  </a:cubicBezTo>
                  <a:cubicBezTo>
                    <a:pt x="513" y="96"/>
                    <a:pt x="511" y="95"/>
                    <a:pt x="511" y="95"/>
                  </a:cubicBezTo>
                  <a:cubicBezTo>
                    <a:pt x="508" y="91"/>
                    <a:pt x="504" y="89"/>
                    <a:pt x="500" y="90"/>
                  </a:cubicBezTo>
                  <a:cubicBezTo>
                    <a:pt x="500" y="90"/>
                    <a:pt x="497" y="91"/>
                    <a:pt x="494" y="92"/>
                  </a:cubicBezTo>
                  <a:cubicBezTo>
                    <a:pt x="490" y="93"/>
                    <a:pt x="485" y="94"/>
                    <a:pt x="480" y="95"/>
                  </a:cubicBezTo>
                  <a:cubicBezTo>
                    <a:pt x="470" y="98"/>
                    <a:pt x="461" y="102"/>
                    <a:pt x="461" y="102"/>
                  </a:cubicBezTo>
                  <a:cubicBezTo>
                    <a:pt x="457" y="103"/>
                    <a:pt x="453" y="102"/>
                    <a:pt x="450" y="99"/>
                  </a:cubicBezTo>
                  <a:cubicBezTo>
                    <a:pt x="450" y="99"/>
                    <a:pt x="449" y="98"/>
                    <a:pt x="447" y="97"/>
                  </a:cubicBezTo>
                  <a:cubicBezTo>
                    <a:pt x="445" y="95"/>
                    <a:pt x="443" y="93"/>
                    <a:pt x="440" y="91"/>
                  </a:cubicBezTo>
                  <a:cubicBezTo>
                    <a:pt x="437" y="89"/>
                    <a:pt x="435" y="87"/>
                    <a:pt x="433" y="86"/>
                  </a:cubicBezTo>
                  <a:cubicBezTo>
                    <a:pt x="431" y="84"/>
                    <a:pt x="429" y="84"/>
                    <a:pt x="429" y="84"/>
                  </a:cubicBezTo>
                  <a:cubicBezTo>
                    <a:pt x="429" y="84"/>
                    <a:pt x="428" y="83"/>
                    <a:pt x="426" y="81"/>
                  </a:cubicBezTo>
                  <a:cubicBezTo>
                    <a:pt x="424" y="80"/>
                    <a:pt x="421" y="78"/>
                    <a:pt x="419" y="76"/>
                  </a:cubicBezTo>
                  <a:cubicBezTo>
                    <a:pt x="416" y="75"/>
                    <a:pt x="413" y="73"/>
                    <a:pt x="411" y="72"/>
                  </a:cubicBezTo>
                  <a:cubicBezTo>
                    <a:pt x="409" y="71"/>
                    <a:pt x="407" y="70"/>
                    <a:pt x="407" y="70"/>
                  </a:cubicBezTo>
                  <a:cubicBezTo>
                    <a:pt x="404" y="68"/>
                    <a:pt x="402" y="64"/>
                    <a:pt x="402" y="61"/>
                  </a:cubicBezTo>
                  <a:cubicBezTo>
                    <a:pt x="402" y="61"/>
                    <a:pt x="402" y="51"/>
                    <a:pt x="401" y="40"/>
                  </a:cubicBezTo>
                  <a:cubicBezTo>
                    <a:pt x="400" y="30"/>
                    <a:pt x="399" y="20"/>
                    <a:pt x="399" y="20"/>
                  </a:cubicBezTo>
                  <a:cubicBezTo>
                    <a:pt x="398" y="16"/>
                    <a:pt x="395" y="12"/>
                    <a:pt x="390" y="11"/>
                  </a:cubicBezTo>
                  <a:cubicBezTo>
                    <a:pt x="390" y="11"/>
                    <a:pt x="388" y="10"/>
                    <a:pt x="385" y="9"/>
                  </a:cubicBezTo>
                  <a:cubicBezTo>
                    <a:pt x="382" y="8"/>
                    <a:pt x="378" y="7"/>
                    <a:pt x="374" y="6"/>
                  </a:cubicBezTo>
                  <a:cubicBezTo>
                    <a:pt x="370" y="4"/>
                    <a:pt x="366" y="3"/>
                    <a:pt x="363" y="2"/>
                  </a:cubicBezTo>
                  <a:cubicBezTo>
                    <a:pt x="360" y="2"/>
                    <a:pt x="358" y="1"/>
                    <a:pt x="358" y="1"/>
                  </a:cubicBezTo>
                  <a:cubicBezTo>
                    <a:pt x="353" y="0"/>
                    <a:pt x="349" y="1"/>
                    <a:pt x="346" y="4"/>
                  </a:cubicBezTo>
                  <a:cubicBezTo>
                    <a:pt x="346" y="4"/>
                    <a:pt x="344" y="6"/>
                    <a:pt x="342" y="9"/>
                  </a:cubicBezTo>
                  <a:cubicBezTo>
                    <a:pt x="339" y="12"/>
                    <a:pt x="336" y="16"/>
                    <a:pt x="333" y="20"/>
                  </a:cubicBezTo>
                  <a:cubicBezTo>
                    <a:pt x="330" y="24"/>
                    <a:pt x="327" y="28"/>
                    <a:pt x="325" y="31"/>
                  </a:cubicBezTo>
                  <a:cubicBezTo>
                    <a:pt x="322" y="34"/>
                    <a:pt x="321" y="36"/>
                    <a:pt x="321" y="36"/>
                  </a:cubicBezTo>
                  <a:cubicBezTo>
                    <a:pt x="319" y="40"/>
                    <a:pt x="315" y="41"/>
                    <a:pt x="311" y="41"/>
                  </a:cubicBezTo>
                  <a:cubicBezTo>
                    <a:pt x="311" y="41"/>
                    <a:pt x="310" y="41"/>
                    <a:pt x="307" y="41"/>
                  </a:cubicBezTo>
                  <a:cubicBezTo>
                    <a:pt x="305" y="41"/>
                    <a:pt x="301" y="40"/>
                    <a:pt x="298" y="40"/>
                  </a:cubicBezTo>
                  <a:cubicBezTo>
                    <a:pt x="295" y="40"/>
                    <a:pt x="292" y="40"/>
                    <a:pt x="289" y="40"/>
                  </a:cubicBezTo>
                  <a:cubicBezTo>
                    <a:pt x="287" y="40"/>
                    <a:pt x="285" y="40"/>
                    <a:pt x="285" y="40"/>
                  </a:cubicBezTo>
                  <a:cubicBezTo>
                    <a:pt x="285" y="40"/>
                    <a:pt x="284" y="40"/>
                    <a:pt x="281" y="40"/>
                  </a:cubicBezTo>
                  <a:cubicBezTo>
                    <a:pt x="279" y="40"/>
                    <a:pt x="275" y="41"/>
                    <a:pt x="272" y="41"/>
                  </a:cubicBezTo>
                  <a:cubicBezTo>
                    <a:pt x="266" y="41"/>
                    <a:pt x="259" y="42"/>
                    <a:pt x="259" y="42"/>
                  </a:cubicBezTo>
                  <a:cubicBezTo>
                    <a:pt x="255" y="43"/>
                    <a:pt x="252" y="41"/>
                    <a:pt x="249" y="38"/>
                  </a:cubicBezTo>
                  <a:cubicBezTo>
                    <a:pt x="249" y="38"/>
                    <a:pt x="243" y="30"/>
                    <a:pt x="237" y="22"/>
                  </a:cubicBezTo>
                  <a:cubicBezTo>
                    <a:pt x="230" y="14"/>
                    <a:pt x="223" y="7"/>
                    <a:pt x="223" y="7"/>
                  </a:cubicBezTo>
                  <a:cubicBezTo>
                    <a:pt x="220" y="4"/>
                    <a:pt x="215" y="3"/>
                    <a:pt x="211" y="4"/>
                  </a:cubicBezTo>
                  <a:cubicBezTo>
                    <a:pt x="211" y="4"/>
                    <a:pt x="209" y="5"/>
                    <a:pt x="206" y="6"/>
                  </a:cubicBezTo>
                  <a:cubicBezTo>
                    <a:pt x="203" y="7"/>
                    <a:pt x="199" y="8"/>
                    <a:pt x="195" y="9"/>
                  </a:cubicBezTo>
                  <a:cubicBezTo>
                    <a:pt x="191" y="11"/>
                    <a:pt x="187" y="12"/>
                    <a:pt x="184" y="14"/>
                  </a:cubicBezTo>
                  <a:cubicBezTo>
                    <a:pt x="181" y="15"/>
                    <a:pt x="179" y="16"/>
                    <a:pt x="179" y="16"/>
                  </a:cubicBezTo>
                  <a:cubicBezTo>
                    <a:pt x="174" y="17"/>
                    <a:pt x="171" y="21"/>
                    <a:pt x="171" y="25"/>
                  </a:cubicBezTo>
                  <a:cubicBezTo>
                    <a:pt x="171" y="25"/>
                    <a:pt x="171" y="28"/>
                    <a:pt x="170" y="32"/>
                  </a:cubicBezTo>
                  <a:cubicBezTo>
                    <a:pt x="170" y="35"/>
                    <a:pt x="170" y="41"/>
                    <a:pt x="170" y="46"/>
                  </a:cubicBezTo>
                  <a:cubicBezTo>
                    <a:pt x="170" y="51"/>
                    <a:pt x="170" y="56"/>
                    <a:pt x="170" y="59"/>
                  </a:cubicBezTo>
                  <a:cubicBezTo>
                    <a:pt x="170" y="63"/>
                    <a:pt x="170" y="66"/>
                    <a:pt x="170" y="66"/>
                  </a:cubicBezTo>
                  <a:cubicBezTo>
                    <a:pt x="170" y="70"/>
                    <a:pt x="168" y="73"/>
                    <a:pt x="164" y="75"/>
                  </a:cubicBezTo>
                  <a:cubicBezTo>
                    <a:pt x="164" y="75"/>
                    <a:pt x="163" y="76"/>
                    <a:pt x="161" y="77"/>
                  </a:cubicBezTo>
                  <a:cubicBezTo>
                    <a:pt x="159" y="79"/>
                    <a:pt x="156" y="81"/>
                    <a:pt x="154" y="82"/>
                  </a:cubicBezTo>
                  <a:cubicBezTo>
                    <a:pt x="148" y="86"/>
                    <a:pt x="143" y="90"/>
                    <a:pt x="143" y="90"/>
                  </a:cubicBezTo>
                  <a:cubicBezTo>
                    <a:pt x="143" y="90"/>
                    <a:pt x="138" y="94"/>
                    <a:pt x="133" y="98"/>
                  </a:cubicBezTo>
                  <a:cubicBezTo>
                    <a:pt x="130" y="100"/>
                    <a:pt x="128" y="102"/>
                    <a:pt x="126" y="104"/>
                  </a:cubicBezTo>
                  <a:cubicBezTo>
                    <a:pt x="124" y="106"/>
                    <a:pt x="123" y="107"/>
                    <a:pt x="123" y="107"/>
                  </a:cubicBezTo>
                  <a:cubicBezTo>
                    <a:pt x="120" y="109"/>
                    <a:pt x="116" y="110"/>
                    <a:pt x="113" y="109"/>
                  </a:cubicBezTo>
                  <a:cubicBezTo>
                    <a:pt x="113" y="109"/>
                    <a:pt x="110" y="108"/>
                    <a:pt x="107" y="107"/>
                  </a:cubicBezTo>
                  <a:cubicBezTo>
                    <a:pt x="103" y="106"/>
                    <a:pt x="98" y="105"/>
                    <a:pt x="93" y="104"/>
                  </a:cubicBezTo>
                  <a:cubicBezTo>
                    <a:pt x="88" y="103"/>
                    <a:pt x="83" y="101"/>
                    <a:pt x="79" y="101"/>
                  </a:cubicBezTo>
                  <a:cubicBezTo>
                    <a:pt x="76" y="100"/>
                    <a:pt x="73" y="100"/>
                    <a:pt x="73" y="100"/>
                  </a:cubicBezTo>
                  <a:cubicBezTo>
                    <a:pt x="69" y="99"/>
                    <a:pt x="65" y="101"/>
                    <a:pt x="62" y="104"/>
                  </a:cubicBezTo>
                  <a:cubicBezTo>
                    <a:pt x="62" y="104"/>
                    <a:pt x="61" y="106"/>
                    <a:pt x="59" y="109"/>
                  </a:cubicBezTo>
                  <a:cubicBezTo>
                    <a:pt x="57" y="111"/>
                    <a:pt x="54" y="115"/>
                    <a:pt x="52" y="118"/>
                  </a:cubicBezTo>
                  <a:cubicBezTo>
                    <a:pt x="49" y="122"/>
                    <a:pt x="47" y="125"/>
                    <a:pt x="45" y="128"/>
                  </a:cubicBezTo>
                  <a:cubicBezTo>
                    <a:pt x="43" y="131"/>
                    <a:pt x="42" y="133"/>
                    <a:pt x="42" y="133"/>
                  </a:cubicBezTo>
                  <a:cubicBezTo>
                    <a:pt x="40" y="137"/>
                    <a:pt x="40" y="141"/>
                    <a:pt x="42" y="145"/>
                  </a:cubicBezTo>
                  <a:cubicBezTo>
                    <a:pt x="42" y="145"/>
                    <a:pt x="47" y="154"/>
                    <a:pt x="53" y="162"/>
                  </a:cubicBezTo>
                  <a:cubicBezTo>
                    <a:pt x="58" y="171"/>
                    <a:pt x="65" y="178"/>
                    <a:pt x="65" y="178"/>
                  </a:cubicBezTo>
                  <a:cubicBezTo>
                    <a:pt x="67" y="181"/>
                    <a:pt x="67" y="186"/>
                    <a:pt x="66" y="189"/>
                  </a:cubicBezTo>
                  <a:cubicBezTo>
                    <a:pt x="66" y="189"/>
                    <a:pt x="63" y="195"/>
                    <a:pt x="61" y="201"/>
                  </a:cubicBezTo>
                  <a:cubicBezTo>
                    <a:pt x="60" y="204"/>
                    <a:pt x="59" y="207"/>
                    <a:pt x="58" y="210"/>
                  </a:cubicBezTo>
                  <a:cubicBezTo>
                    <a:pt x="58" y="212"/>
                    <a:pt x="57" y="214"/>
                    <a:pt x="57" y="214"/>
                  </a:cubicBezTo>
                  <a:cubicBezTo>
                    <a:pt x="57" y="214"/>
                    <a:pt x="57" y="215"/>
                    <a:pt x="56" y="218"/>
                  </a:cubicBezTo>
                  <a:cubicBezTo>
                    <a:pt x="55" y="220"/>
                    <a:pt x="55" y="223"/>
                    <a:pt x="54" y="226"/>
                  </a:cubicBezTo>
                  <a:cubicBezTo>
                    <a:pt x="53" y="229"/>
                    <a:pt x="52" y="233"/>
                    <a:pt x="52" y="235"/>
                  </a:cubicBezTo>
                  <a:cubicBezTo>
                    <a:pt x="51" y="237"/>
                    <a:pt x="51" y="239"/>
                    <a:pt x="51" y="239"/>
                  </a:cubicBezTo>
                  <a:cubicBezTo>
                    <a:pt x="50" y="243"/>
                    <a:pt x="48" y="246"/>
                    <a:pt x="44" y="247"/>
                  </a:cubicBezTo>
                  <a:cubicBezTo>
                    <a:pt x="44" y="247"/>
                    <a:pt x="42" y="248"/>
                    <a:pt x="38" y="249"/>
                  </a:cubicBezTo>
                  <a:cubicBezTo>
                    <a:pt x="34" y="251"/>
                    <a:pt x="30" y="252"/>
                    <a:pt x="25" y="254"/>
                  </a:cubicBezTo>
                  <a:cubicBezTo>
                    <a:pt x="20" y="256"/>
                    <a:pt x="16" y="258"/>
                    <a:pt x="12" y="260"/>
                  </a:cubicBezTo>
                  <a:cubicBezTo>
                    <a:pt x="9" y="262"/>
                    <a:pt x="6" y="263"/>
                    <a:pt x="6" y="263"/>
                  </a:cubicBezTo>
                  <a:cubicBezTo>
                    <a:pt x="3" y="264"/>
                    <a:pt x="0" y="269"/>
                    <a:pt x="0" y="273"/>
                  </a:cubicBezTo>
                  <a:cubicBezTo>
                    <a:pt x="0" y="273"/>
                    <a:pt x="0" y="275"/>
                    <a:pt x="0" y="279"/>
                  </a:cubicBezTo>
                  <a:cubicBezTo>
                    <a:pt x="0" y="282"/>
                    <a:pt x="0" y="286"/>
                    <a:pt x="0" y="290"/>
                  </a:cubicBezTo>
                  <a:cubicBezTo>
                    <a:pt x="0" y="295"/>
                    <a:pt x="0" y="299"/>
                    <a:pt x="0" y="302"/>
                  </a:cubicBezTo>
                  <a:cubicBezTo>
                    <a:pt x="1" y="305"/>
                    <a:pt x="1" y="307"/>
                    <a:pt x="1" y="307"/>
                  </a:cubicBezTo>
                  <a:cubicBezTo>
                    <a:pt x="1" y="312"/>
                    <a:pt x="4" y="316"/>
                    <a:pt x="8" y="318"/>
                  </a:cubicBezTo>
                  <a:cubicBezTo>
                    <a:pt x="8" y="318"/>
                    <a:pt x="17" y="322"/>
                    <a:pt x="27" y="325"/>
                  </a:cubicBezTo>
                  <a:cubicBezTo>
                    <a:pt x="36" y="329"/>
                    <a:pt x="46" y="331"/>
                    <a:pt x="46" y="331"/>
                  </a:cubicBezTo>
                  <a:cubicBezTo>
                    <a:pt x="49" y="332"/>
                    <a:pt x="52" y="336"/>
                    <a:pt x="53" y="339"/>
                  </a:cubicBezTo>
                  <a:cubicBezTo>
                    <a:pt x="53" y="339"/>
                    <a:pt x="54" y="341"/>
                    <a:pt x="54" y="343"/>
                  </a:cubicBezTo>
                  <a:cubicBezTo>
                    <a:pt x="55" y="346"/>
                    <a:pt x="56" y="349"/>
                    <a:pt x="57" y="352"/>
                  </a:cubicBezTo>
                  <a:cubicBezTo>
                    <a:pt x="57" y="355"/>
                    <a:pt x="58" y="358"/>
                    <a:pt x="59" y="360"/>
                  </a:cubicBezTo>
                  <a:cubicBezTo>
                    <a:pt x="60" y="363"/>
                    <a:pt x="60" y="364"/>
                    <a:pt x="60" y="364"/>
                  </a:cubicBezTo>
                  <a:cubicBezTo>
                    <a:pt x="60" y="364"/>
                    <a:pt x="61" y="366"/>
                    <a:pt x="62" y="368"/>
                  </a:cubicBezTo>
                  <a:cubicBezTo>
                    <a:pt x="63" y="370"/>
                    <a:pt x="64" y="373"/>
                    <a:pt x="65" y="376"/>
                  </a:cubicBezTo>
                  <a:cubicBezTo>
                    <a:pt x="66" y="380"/>
                    <a:pt x="68" y="382"/>
                    <a:pt x="69" y="385"/>
                  </a:cubicBezTo>
                  <a:cubicBezTo>
                    <a:pt x="70" y="387"/>
                    <a:pt x="70" y="388"/>
                    <a:pt x="70" y="388"/>
                  </a:cubicBezTo>
                  <a:cubicBezTo>
                    <a:pt x="72" y="392"/>
                    <a:pt x="72" y="396"/>
                    <a:pt x="69" y="399"/>
                  </a:cubicBezTo>
                  <a:cubicBezTo>
                    <a:pt x="69" y="399"/>
                    <a:pt x="64" y="407"/>
                    <a:pt x="58" y="416"/>
                  </a:cubicBezTo>
                  <a:cubicBezTo>
                    <a:pt x="56" y="420"/>
                    <a:pt x="53" y="425"/>
                    <a:pt x="51" y="428"/>
                  </a:cubicBezTo>
                  <a:cubicBezTo>
                    <a:pt x="49" y="432"/>
                    <a:pt x="48" y="434"/>
                    <a:pt x="48" y="434"/>
                  </a:cubicBezTo>
                  <a:cubicBezTo>
                    <a:pt x="46" y="437"/>
                    <a:pt x="47" y="442"/>
                    <a:pt x="49" y="446"/>
                  </a:cubicBezTo>
                  <a:cubicBezTo>
                    <a:pt x="49" y="446"/>
                    <a:pt x="50" y="448"/>
                    <a:pt x="52" y="450"/>
                  </a:cubicBezTo>
                  <a:cubicBezTo>
                    <a:pt x="54" y="453"/>
                    <a:pt x="57" y="456"/>
                    <a:pt x="59" y="460"/>
                  </a:cubicBezTo>
                  <a:cubicBezTo>
                    <a:pt x="62" y="463"/>
                    <a:pt x="65" y="467"/>
                    <a:pt x="67" y="469"/>
                  </a:cubicBezTo>
                  <a:cubicBezTo>
                    <a:pt x="69" y="472"/>
                    <a:pt x="70" y="473"/>
                    <a:pt x="70" y="473"/>
                  </a:cubicBezTo>
                  <a:cubicBezTo>
                    <a:pt x="73" y="477"/>
                    <a:pt x="78" y="478"/>
                    <a:pt x="81" y="478"/>
                  </a:cubicBezTo>
                  <a:cubicBezTo>
                    <a:pt x="81" y="478"/>
                    <a:pt x="84" y="477"/>
                    <a:pt x="88" y="476"/>
                  </a:cubicBezTo>
                  <a:cubicBezTo>
                    <a:pt x="91" y="475"/>
                    <a:pt x="96" y="474"/>
                    <a:pt x="101" y="472"/>
                  </a:cubicBezTo>
                  <a:cubicBezTo>
                    <a:pt x="111" y="470"/>
                    <a:pt x="120" y="466"/>
                    <a:pt x="120" y="466"/>
                  </a:cubicBezTo>
                  <a:cubicBezTo>
                    <a:pt x="124" y="465"/>
                    <a:pt x="128" y="466"/>
                    <a:pt x="131" y="468"/>
                  </a:cubicBezTo>
                  <a:cubicBezTo>
                    <a:pt x="131" y="468"/>
                    <a:pt x="132" y="469"/>
                    <a:pt x="134" y="471"/>
                  </a:cubicBezTo>
                  <a:cubicBezTo>
                    <a:pt x="136" y="472"/>
                    <a:pt x="139" y="475"/>
                    <a:pt x="141" y="477"/>
                  </a:cubicBezTo>
                  <a:cubicBezTo>
                    <a:pt x="144" y="478"/>
                    <a:pt x="146" y="480"/>
                    <a:pt x="148" y="482"/>
                  </a:cubicBezTo>
                  <a:cubicBezTo>
                    <a:pt x="150" y="483"/>
                    <a:pt x="152" y="484"/>
                    <a:pt x="152" y="484"/>
                  </a:cubicBezTo>
                  <a:cubicBezTo>
                    <a:pt x="152" y="484"/>
                    <a:pt x="153" y="485"/>
                    <a:pt x="155" y="486"/>
                  </a:cubicBezTo>
                  <a:cubicBezTo>
                    <a:pt x="157" y="488"/>
                    <a:pt x="160" y="490"/>
                    <a:pt x="163" y="491"/>
                  </a:cubicBezTo>
                  <a:cubicBezTo>
                    <a:pt x="165" y="493"/>
                    <a:pt x="168" y="495"/>
                    <a:pt x="170" y="496"/>
                  </a:cubicBezTo>
                  <a:cubicBezTo>
                    <a:pt x="172" y="497"/>
                    <a:pt x="174" y="498"/>
                    <a:pt x="174" y="498"/>
                  </a:cubicBezTo>
                  <a:cubicBezTo>
                    <a:pt x="177" y="500"/>
                    <a:pt x="179" y="503"/>
                    <a:pt x="179" y="507"/>
                  </a:cubicBezTo>
                  <a:cubicBezTo>
                    <a:pt x="179" y="507"/>
                    <a:pt x="180" y="517"/>
                    <a:pt x="180" y="527"/>
                  </a:cubicBezTo>
                  <a:cubicBezTo>
                    <a:pt x="181" y="537"/>
                    <a:pt x="183" y="548"/>
                    <a:pt x="183" y="548"/>
                  </a:cubicBezTo>
                  <a:cubicBezTo>
                    <a:pt x="183" y="552"/>
                    <a:pt x="186" y="555"/>
                    <a:pt x="191" y="557"/>
                  </a:cubicBezTo>
                  <a:cubicBezTo>
                    <a:pt x="191" y="557"/>
                    <a:pt x="193" y="558"/>
                    <a:pt x="196" y="559"/>
                  </a:cubicBezTo>
                  <a:cubicBezTo>
                    <a:pt x="199" y="560"/>
                    <a:pt x="203" y="561"/>
                    <a:pt x="207" y="562"/>
                  </a:cubicBezTo>
                  <a:cubicBezTo>
                    <a:pt x="211" y="564"/>
                    <a:pt x="215" y="565"/>
                    <a:pt x="218" y="565"/>
                  </a:cubicBezTo>
                  <a:cubicBezTo>
                    <a:pt x="221" y="566"/>
                    <a:pt x="223" y="567"/>
                    <a:pt x="223" y="567"/>
                  </a:cubicBezTo>
                  <a:cubicBezTo>
                    <a:pt x="228" y="568"/>
                    <a:pt x="233" y="566"/>
                    <a:pt x="235" y="563"/>
                  </a:cubicBezTo>
                  <a:close/>
                  <a:moveTo>
                    <a:pt x="290" y="467"/>
                  </a:moveTo>
                  <a:cubicBezTo>
                    <a:pt x="288" y="467"/>
                    <a:pt x="286" y="467"/>
                    <a:pt x="284" y="467"/>
                  </a:cubicBezTo>
                  <a:cubicBezTo>
                    <a:pt x="282" y="466"/>
                    <a:pt x="279" y="466"/>
                    <a:pt x="277" y="466"/>
                  </a:cubicBezTo>
                  <a:cubicBezTo>
                    <a:pt x="266" y="465"/>
                    <a:pt x="252" y="463"/>
                    <a:pt x="238" y="459"/>
                  </a:cubicBezTo>
                  <a:cubicBezTo>
                    <a:pt x="224" y="455"/>
                    <a:pt x="211" y="449"/>
                    <a:pt x="202" y="444"/>
                  </a:cubicBezTo>
                  <a:cubicBezTo>
                    <a:pt x="199" y="442"/>
                    <a:pt x="197" y="441"/>
                    <a:pt x="195" y="440"/>
                  </a:cubicBezTo>
                  <a:cubicBezTo>
                    <a:pt x="193" y="439"/>
                    <a:pt x="192" y="438"/>
                    <a:pt x="191" y="437"/>
                  </a:cubicBezTo>
                  <a:cubicBezTo>
                    <a:pt x="188" y="435"/>
                    <a:pt x="186" y="434"/>
                    <a:pt x="186" y="434"/>
                  </a:cubicBezTo>
                  <a:cubicBezTo>
                    <a:pt x="186" y="434"/>
                    <a:pt x="185" y="433"/>
                    <a:pt x="182" y="431"/>
                  </a:cubicBezTo>
                  <a:cubicBezTo>
                    <a:pt x="181" y="430"/>
                    <a:pt x="180" y="429"/>
                    <a:pt x="178" y="428"/>
                  </a:cubicBezTo>
                  <a:cubicBezTo>
                    <a:pt x="176" y="427"/>
                    <a:pt x="174" y="425"/>
                    <a:pt x="172" y="423"/>
                  </a:cubicBezTo>
                  <a:cubicBezTo>
                    <a:pt x="164" y="416"/>
                    <a:pt x="154" y="406"/>
                    <a:pt x="145" y="395"/>
                  </a:cubicBezTo>
                  <a:cubicBezTo>
                    <a:pt x="136" y="383"/>
                    <a:pt x="129" y="371"/>
                    <a:pt x="125" y="361"/>
                  </a:cubicBezTo>
                  <a:cubicBezTo>
                    <a:pt x="124" y="358"/>
                    <a:pt x="123" y="356"/>
                    <a:pt x="122" y="354"/>
                  </a:cubicBezTo>
                  <a:cubicBezTo>
                    <a:pt x="121" y="352"/>
                    <a:pt x="120" y="350"/>
                    <a:pt x="120" y="349"/>
                  </a:cubicBezTo>
                  <a:cubicBezTo>
                    <a:pt x="119" y="346"/>
                    <a:pt x="118" y="344"/>
                    <a:pt x="118" y="344"/>
                  </a:cubicBezTo>
                  <a:cubicBezTo>
                    <a:pt x="118" y="344"/>
                    <a:pt x="117" y="342"/>
                    <a:pt x="116" y="340"/>
                  </a:cubicBezTo>
                  <a:cubicBezTo>
                    <a:pt x="116" y="338"/>
                    <a:pt x="115" y="336"/>
                    <a:pt x="115" y="334"/>
                  </a:cubicBezTo>
                  <a:cubicBezTo>
                    <a:pt x="114" y="332"/>
                    <a:pt x="113" y="330"/>
                    <a:pt x="113" y="327"/>
                  </a:cubicBezTo>
                  <a:cubicBezTo>
                    <a:pt x="110" y="317"/>
                    <a:pt x="108" y="302"/>
                    <a:pt x="108" y="288"/>
                  </a:cubicBezTo>
                  <a:cubicBezTo>
                    <a:pt x="107" y="274"/>
                    <a:pt x="109" y="259"/>
                    <a:pt x="111" y="249"/>
                  </a:cubicBezTo>
                  <a:cubicBezTo>
                    <a:pt x="112" y="246"/>
                    <a:pt x="112" y="244"/>
                    <a:pt x="113" y="241"/>
                  </a:cubicBezTo>
                  <a:cubicBezTo>
                    <a:pt x="113" y="239"/>
                    <a:pt x="114" y="237"/>
                    <a:pt x="114" y="236"/>
                  </a:cubicBezTo>
                  <a:cubicBezTo>
                    <a:pt x="115" y="233"/>
                    <a:pt x="116" y="231"/>
                    <a:pt x="116" y="231"/>
                  </a:cubicBezTo>
                  <a:cubicBezTo>
                    <a:pt x="116" y="231"/>
                    <a:pt x="116" y="229"/>
                    <a:pt x="117" y="227"/>
                  </a:cubicBezTo>
                  <a:cubicBezTo>
                    <a:pt x="117" y="225"/>
                    <a:pt x="118" y="223"/>
                    <a:pt x="119" y="221"/>
                  </a:cubicBezTo>
                  <a:cubicBezTo>
                    <a:pt x="120" y="219"/>
                    <a:pt x="120" y="217"/>
                    <a:pt x="122" y="214"/>
                  </a:cubicBezTo>
                  <a:cubicBezTo>
                    <a:pt x="126" y="204"/>
                    <a:pt x="132" y="192"/>
                    <a:pt x="140" y="180"/>
                  </a:cubicBezTo>
                  <a:cubicBezTo>
                    <a:pt x="148" y="168"/>
                    <a:pt x="158" y="157"/>
                    <a:pt x="166" y="150"/>
                  </a:cubicBezTo>
                  <a:cubicBezTo>
                    <a:pt x="170" y="146"/>
                    <a:pt x="174" y="143"/>
                    <a:pt x="176" y="142"/>
                  </a:cubicBezTo>
                  <a:cubicBezTo>
                    <a:pt x="179" y="140"/>
                    <a:pt x="180" y="138"/>
                    <a:pt x="180" y="138"/>
                  </a:cubicBezTo>
                  <a:cubicBezTo>
                    <a:pt x="180" y="138"/>
                    <a:pt x="181" y="137"/>
                    <a:pt x="184" y="136"/>
                  </a:cubicBezTo>
                  <a:cubicBezTo>
                    <a:pt x="186" y="134"/>
                    <a:pt x="190" y="131"/>
                    <a:pt x="195" y="128"/>
                  </a:cubicBezTo>
                  <a:cubicBezTo>
                    <a:pt x="204" y="123"/>
                    <a:pt x="217" y="116"/>
                    <a:pt x="230" y="111"/>
                  </a:cubicBezTo>
                  <a:cubicBezTo>
                    <a:pt x="244" y="107"/>
                    <a:pt x="258" y="104"/>
                    <a:pt x="269" y="102"/>
                  </a:cubicBezTo>
                  <a:cubicBezTo>
                    <a:pt x="271" y="102"/>
                    <a:pt x="274" y="102"/>
                    <a:pt x="276" y="102"/>
                  </a:cubicBezTo>
                  <a:cubicBezTo>
                    <a:pt x="278" y="102"/>
                    <a:pt x="280" y="101"/>
                    <a:pt x="282" y="101"/>
                  </a:cubicBezTo>
                  <a:cubicBezTo>
                    <a:pt x="285" y="101"/>
                    <a:pt x="287" y="101"/>
                    <a:pt x="287" y="101"/>
                  </a:cubicBezTo>
                  <a:cubicBezTo>
                    <a:pt x="287" y="101"/>
                    <a:pt x="288" y="101"/>
                    <a:pt x="291" y="101"/>
                  </a:cubicBezTo>
                  <a:cubicBezTo>
                    <a:pt x="293" y="101"/>
                    <a:pt x="295" y="101"/>
                    <a:pt x="297" y="101"/>
                  </a:cubicBezTo>
                  <a:cubicBezTo>
                    <a:pt x="299" y="101"/>
                    <a:pt x="302" y="102"/>
                    <a:pt x="304" y="102"/>
                  </a:cubicBezTo>
                  <a:cubicBezTo>
                    <a:pt x="315" y="103"/>
                    <a:pt x="330" y="105"/>
                    <a:pt x="343" y="109"/>
                  </a:cubicBezTo>
                  <a:cubicBezTo>
                    <a:pt x="357" y="113"/>
                    <a:pt x="370" y="119"/>
                    <a:pt x="380" y="124"/>
                  </a:cubicBezTo>
                  <a:cubicBezTo>
                    <a:pt x="382" y="125"/>
                    <a:pt x="384" y="127"/>
                    <a:pt x="386" y="128"/>
                  </a:cubicBezTo>
                  <a:cubicBezTo>
                    <a:pt x="388" y="129"/>
                    <a:pt x="389" y="130"/>
                    <a:pt x="391" y="131"/>
                  </a:cubicBezTo>
                  <a:cubicBezTo>
                    <a:pt x="393" y="133"/>
                    <a:pt x="395" y="134"/>
                    <a:pt x="395" y="134"/>
                  </a:cubicBezTo>
                  <a:cubicBezTo>
                    <a:pt x="395" y="134"/>
                    <a:pt x="396" y="135"/>
                    <a:pt x="399" y="137"/>
                  </a:cubicBezTo>
                  <a:cubicBezTo>
                    <a:pt x="400" y="137"/>
                    <a:pt x="402" y="139"/>
                    <a:pt x="403" y="140"/>
                  </a:cubicBezTo>
                  <a:cubicBezTo>
                    <a:pt x="405" y="141"/>
                    <a:pt x="407" y="143"/>
                    <a:pt x="409" y="145"/>
                  </a:cubicBezTo>
                  <a:cubicBezTo>
                    <a:pt x="417" y="152"/>
                    <a:pt x="427" y="162"/>
                    <a:pt x="436" y="173"/>
                  </a:cubicBezTo>
                  <a:cubicBezTo>
                    <a:pt x="445" y="185"/>
                    <a:pt x="452" y="197"/>
                    <a:pt x="456" y="207"/>
                  </a:cubicBezTo>
                  <a:cubicBezTo>
                    <a:pt x="457" y="209"/>
                    <a:pt x="459" y="212"/>
                    <a:pt x="459" y="214"/>
                  </a:cubicBezTo>
                  <a:cubicBezTo>
                    <a:pt x="460" y="216"/>
                    <a:pt x="461" y="218"/>
                    <a:pt x="461" y="219"/>
                  </a:cubicBezTo>
                  <a:cubicBezTo>
                    <a:pt x="463" y="222"/>
                    <a:pt x="463" y="224"/>
                    <a:pt x="463" y="224"/>
                  </a:cubicBezTo>
                  <a:cubicBezTo>
                    <a:pt x="463" y="224"/>
                    <a:pt x="464" y="225"/>
                    <a:pt x="465" y="228"/>
                  </a:cubicBezTo>
                  <a:cubicBezTo>
                    <a:pt x="465" y="230"/>
                    <a:pt x="466" y="232"/>
                    <a:pt x="466" y="234"/>
                  </a:cubicBezTo>
                  <a:cubicBezTo>
                    <a:pt x="467" y="236"/>
                    <a:pt x="468" y="238"/>
                    <a:pt x="468" y="241"/>
                  </a:cubicBezTo>
                  <a:cubicBezTo>
                    <a:pt x="471" y="251"/>
                    <a:pt x="473" y="265"/>
                    <a:pt x="473" y="280"/>
                  </a:cubicBezTo>
                  <a:cubicBezTo>
                    <a:pt x="474" y="294"/>
                    <a:pt x="472" y="309"/>
                    <a:pt x="470" y="319"/>
                  </a:cubicBezTo>
                  <a:cubicBezTo>
                    <a:pt x="469" y="322"/>
                    <a:pt x="469" y="324"/>
                    <a:pt x="468" y="326"/>
                  </a:cubicBezTo>
                  <a:cubicBezTo>
                    <a:pt x="468" y="328"/>
                    <a:pt x="467" y="330"/>
                    <a:pt x="467" y="332"/>
                  </a:cubicBezTo>
                  <a:cubicBezTo>
                    <a:pt x="466" y="335"/>
                    <a:pt x="466" y="337"/>
                    <a:pt x="466" y="337"/>
                  </a:cubicBezTo>
                  <a:cubicBezTo>
                    <a:pt x="466" y="337"/>
                    <a:pt x="465" y="338"/>
                    <a:pt x="464" y="341"/>
                  </a:cubicBezTo>
                  <a:cubicBezTo>
                    <a:pt x="464" y="343"/>
                    <a:pt x="463" y="345"/>
                    <a:pt x="462" y="347"/>
                  </a:cubicBezTo>
                  <a:cubicBezTo>
                    <a:pt x="461" y="349"/>
                    <a:pt x="461" y="351"/>
                    <a:pt x="460" y="353"/>
                  </a:cubicBezTo>
                  <a:cubicBezTo>
                    <a:pt x="456" y="363"/>
                    <a:pt x="449" y="376"/>
                    <a:pt x="441" y="388"/>
                  </a:cubicBezTo>
                  <a:cubicBezTo>
                    <a:pt x="433" y="400"/>
                    <a:pt x="423" y="410"/>
                    <a:pt x="415" y="418"/>
                  </a:cubicBezTo>
                  <a:cubicBezTo>
                    <a:pt x="411" y="421"/>
                    <a:pt x="408" y="424"/>
                    <a:pt x="405" y="426"/>
                  </a:cubicBezTo>
                  <a:cubicBezTo>
                    <a:pt x="403" y="428"/>
                    <a:pt x="401" y="429"/>
                    <a:pt x="401" y="429"/>
                  </a:cubicBezTo>
                  <a:cubicBezTo>
                    <a:pt x="401" y="429"/>
                    <a:pt x="400" y="430"/>
                    <a:pt x="397" y="432"/>
                  </a:cubicBezTo>
                  <a:cubicBezTo>
                    <a:pt x="395" y="434"/>
                    <a:pt x="391" y="437"/>
                    <a:pt x="386" y="440"/>
                  </a:cubicBezTo>
                  <a:cubicBezTo>
                    <a:pt x="377" y="445"/>
                    <a:pt x="364" y="452"/>
                    <a:pt x="351" y="456"/>
                  </a:cubicBezTo>
                  <a:cubicBezTo>
                    <a:pt x="337" y="461"/>
                    <a:pt x="323" y="464"/>
                    <a:pt x="313" y="465"/>
                  </a:cubicBezTo>
                  <a:cubicBezTo>
                    <a:pt x="310" y="466"/>
                    <a:pt x="307" y="466"/>
                    <a:pt x="305" y="466"/>
                  </a:cubicBezTo>
                  <a:cubicBezTo>
                    <a:pt x="303" y="466"/>
                    <a:pt x="301" y="466"/>
                    <a:pt x="300" y="466"/>
                  </a:cubicBezTo>
                  <a:cubicBezTo>
                    <a:pt x="296" y="467"/>
                    <a:pt x="295" y="467"/>
                    <a:pt x="295" y="467"/>
                  </a:cubicBezTo>
                  <a:cubicBezTo>
                    <a:pt x="295" y="467"/>
                    <a:pt x="293" y="467"/>
                    <a:pt x="290" y="467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23" name="Freeform 89"/>
            <p:cNvSpPr>
              <a:spLocks noEditPoints="1"/>
            </p:cNvSpPr>
            <p:nvPr/>
          </p:nvSpPr>
          <p:spPr bwMode="auto">
            <a:xfrm>
              <a:off x="1965366" y="4375062"/>
              <a:ext cx="1234142" cy="1206551"/>
            </a:xfrm>
            <a:custGeom>
              <a:avLst/>
              <a:gdLst>
                <a:gd name="T0" fmla="*/ 260 w 581"/>
                <a:gd name="T1" fmla="*/ 531 h 568"/>
                <a:gd name="T2" fmla="*/ 296 w 581"/>
                <a:gd name="T3" fmla="*/ 528 h 568"/>
                <a:gd name="T4" fmla="*/ 344 w 581"/>
                <a:gd name="T5" fmla="*/ 546 h 568"/>
                <a:gd name="T6" fmla="*/ 398 w 581"/>
                <a:gd name="T7" fmla="*/ 554 h 568"/>
                <a:gd name="T8" fmla="*/ 412 w 581"/>
                <a:gd name="T9" fmla="*/ 508 h 568"/>
                <a:gd name="T10" fmla="*/ 438 w 581"/>
                <a:gd name="T11" fmla="*/ 478 h 568"/>
                <a:gd name="T12" fmla="*/ 475 w 581"/>
                <a:gd name="T13" fmla="*/ 460 h 568"/>
                <a:gd name="T14" fmla="*/ 523 w 581"/>
                <a:gd name="T15" fmla="*/ 459 h 568"/>
                <a:gd name="T16" fmla="*/ 529 w 581"/>
                <a:gd name="T17" fmla="*/ 406 h 568"/>
                <a:gd name="T18" fmla="*/ 524 w 581"/>
                <a:gd name="T19" fmla="*/ 354 h 568"/>
                <a:gd name="T20" fmla="*/ 537 w 581"/>
                <a:gd name="T21" fmla="*/ 321 h 568"/>
                <a:gd name="T22" fmla="*/ 581 w 581"/>
                <a:gd name="T23" fmla="*/ 295 h 568"/>
                <a:gd name="T24" fmla="*/ 574 w 581"/>
                <a:gd name="T25" fmla="*/ 250 h 568"/>
                <a:gd name="T26" fmla="*/ 525 w 581"/>
                <a:gd name="T27" fmla="*/ 216 h 568"/>
                <a:gd name="T28" fmla="*/ 513 w 581"/>
                <a:gd name="T29" fmla="*/ 183 h 568"/>
                <a:gd name="T30" fmla="*/ 533 w 581"/>
                <a:gd name="T31" fmla="*/ 134 h 568"/>
                <a:gd name="T32" fmla="*/ 511 w 581"/>
                <a:gd name="T33" fmla="*/ 95 h 568"/>
                <a:gd name="T34" fmla="*/ 450 w 581"/>
                <a:gd name="T35" fmla="*/ 99 h 568"/>
                <a:gd name="T36" fmla="*/ 426 w 581"/>
                <a:gd name="T37" fmla="*/ 81 h 568"/>
                <a:gd name="T38" fmla="*/ 401 w 581"/>
                <a:gd name="T39" fmla="*/ 40 h 568"/>
                <a:gd name="T40" fmla="*/ 363 w 581"/>
                <a:gd name="T41" fmla="*/ 2 h 568"/>
                <a:gd name="T42" fmla="*/ 325 w 581"/>
                <a:gd name="T43" fmla="*/ 31 h 568"/>
                <a:gd name="T44" fmla="*/ 289 w 581"/>
                <a:gd name="T45" fmla="*/ 40 h 568"/>
                <a:gd name="T46" fmla="*/ 249 w 581"/>
                <a:gd name="T47" fmla="*/ 38 h 568"/>
                <a:gd name="T48" fmla="*/ 195 w 581"/>
                <a:gd name="T49" fmla="*/ 9 h 568"/>
                <a:gd name="T50" fmla="*/ 170 w 581"/>
                <a:gd name="T51" fmla="*/ 46 h 568"/>
                <a:gd name="T52" fmla="*/ 154 w 581"/>
                <a:gd name="T53" fmla="*/ 82 h 568"/>
                <a:gd name="T54" fmla="*/ 113 w 581"/>
                <a:gd name="T55" fmla="*/ 109 h 568"/>
                <a:gd name="T56" fmla="*/ 62 w 581"/>
                <a:gd name="T57" fmla="*/ 104 h 568"/>
                <a:gd name="T58" fmla="*/ 42 w 581"/>
                <a:gd name="T59" fmla="*/ 145 h 568"/>
                <a:gd name="T60" fmla="*/ 58 w 581"/>
                <a:gd name="T61" fmla="*/ 210 h 568"/>
                <a:gd name="T62" fmla="*/ 51 w 581"/>
                <a:gd name="T63" fmla="*/ 239 h 568"/>
                <a:gd name="T64" fmla="*/ 6 w 581"/>
                <a:gd name="T65" fmla="*/ 263 h 568"/>
                <a:gd name="T66" fmla="*/ 1 w 581"/>
                <a:gd name="T67" fmla="*/ 307 h 568"/>
                <a:gd name="T68" fmla="*/ 54 w 581"/>
                <a:gd name="T69" fmla="*/ 343 h 568"/>
                <a:gd name="T70" fmla="*/ 65 w 581"/>
                <a:gd name="T71" fmla="*/ 376 h 568"/>
                <a:gd name="T72" fmla="*/ 51 w 581"/>
                <a:gd name="T73" fmla="*/ 428 h 568"/>
                <a:gd name="T74" fmla="*/ 67 w 581"/>
                <a:gd name="T75" fmla="*/ 469 h 568"/>
                <a:gd name="T76" fmla="*/ 120 w 581"/>
                <a:gd name="T77" fmla="*/ 466 h 568"/>
                <a:gd name="T78" fmla="*/ 152 w 581"/>
                <a:gd name="T79" fmla="*/ 484 h 568"/>
                <a:gd name="T80" fmla="*/ 179 w 581"/>
                <a:gd name="T81" fmla="*/ 507 h 568"/>
                <a:gd name="T82" fmla="*/ 207 w 581"/>
                <a:gd name="T83" fmla="*/ 562 h 568"/>
                <a:gd name="T84" fmla="*/ 284 w 581"/>
                <a:gd name="T85" fmla="*/ 467 h 568"/>
                <a:gd name="T86" fmla="*/ 191 w 581"/>
                <a:gd name="T87" fmla="*/ 437 h 568"/>
                <a:gd name="T88" fmla="*/ 145 w 581"/>
                <a:gd name="T89" fmla="*/ 395 h 568"/>
                <a:gd name="T90" fmla="*/ 116 w 581"/>
                <a:gd name="T91" fmla="*/ 340 h 568"/>
                <a:gd name="T92" fmla="*/ 113 w 581"/>
                <a:gd name="T93" fmla="*/ 241 h 568"/>
                <a:gd name="T94" fmla="*/ 122 w 581"/>
                <a:gd name="T95" fmla="*/ 214 h 568"/>
                <a:gd name="T96" fmla="*/ 184 w 581"/>
                <a:gd name="T97" fmla="*/ 136 h 568"/>
                <a:gd name="T98" fmla="*/ 282 w 581"/>
                <a:gd name="T99" fmla="*/ 101 h 568"/>
                <a:gd name="T100" fmla="*/ 343 w 581"/>
                <a:gd name="T101" fmla="*/ 109 h 568"/>
                <a:gd name="T102" fmla="*/ 399 w 581"/>
                <a:gd name="T103" fmla="*/ 137 h 568"/>
                <a:gd name="T104" fmla="*/ 459 w 581"/>
                <a:gd name="T105" fmla="*/ 214 h 568"/>
                <a:gd name="T106" fmla="*/ 468 w 581"/>
                <a:gd name="T107" fmla="*/ 241 h 568"/>
                <a:gd name="T108" fmla="*/ 466 w 581"/>
                <a:gd name="T109" fmla="*/ 337 h 568"/>
                <a:gd name="T110" fmla="*/ 415 w 581"/>
                <a:gd name="T111" fmla="*/ 418 h 568"/>
                <a:gd name="T112" fmla="*/ 351 w 581"/>
                <a:gd name="T113" fmla="*/ 456 h 568"/>
                <a:gd name="T114" fmla="*/ 290 w 581"/>
                <a:gd name="T115" fmla="*/ 46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1" h="568">
                  <a:moveTo>
                    <a:pt x="235" y="563"/>
                  </a:moveTo>
                  <a:cubicBezTo>
                    <a:pt x="235" y="563"/>
                    <a:pt x="237" y="562"/>
                    <a:pt x="239" y="559"/>
                  </a:cubicBezTo>
                  <a:cubicBezTo>
                    <a:pt x="242" y="556"/>
                    <a:pt x="245" y="552"/>
                    <a:pt x="248" y="548"/>
                  </a:cubicBezTo>
                  <a:cubicBezTo>
                    <a:pt x="251" y="544"/>
                    <a:pt x="254" y="540"/>
                    <a:pt x="257" y="537"/>
                  </a:cubicBezTo>
                  <a:cubicBezTo>
                    <a:pt x="259" y="533"/>
                    <a:pt x="260" y="531"/>
                    <a:pt x="260" y="531"/>
                  </a:cubicBezTo>
                  <a:cubicBezTo>
                    <a:pt x="262" y="528"/>
                    <a:pt x="266" y="526"/>
                    <a:pt x="270" y="527"/>
                  </a:cubicBezTo>
                  <a:cubicBezTo>
                    <a:pt x="270" y="527"/>
                    <a:pt x="272" y="527"/>
                    <a:pt x="274" y="527"/>
                  </a:cubicBezTo>
                  <a:cubicBezTo>
                    <a:pt x="276" y="527"/>
                    <a:pt x="280" y="527"/>
                    <a:pt x="283" y="527"/>
                  </a:cubicBezTo>
                  <a:cubicBezTo>
                    <a:pt x="286" y="528"/>
                    <a:pt x="289" y="528"/>
                    <a:pt x="292" y="528"/>
                  </a:cubicBezTo>
                  <a:cubicBezTo>
                    <a:pt x="294" y="528"/>
                    <a:pt x="296" y="528"/>
                    <a:pt x="296" y="528"/>
                  </a:cubicBezTo>
                  <a:cubicBezTo>
                    <a:pt x="296" y="528"/>
                    <a:pt x="298" y="527"/>
                    <a:pt x="300" y="527"/>
                  </a:cubicBezTo>
                  <a:cubicBezTo>
                    <a:pt x="302" y="527"/>
                    <a:pt x="306" y="527"/>
                    <a:pt x="309" y="527"/>
                  </a:cubicBezTo>
                  <a:cubicBezTo>
                    <a:pt x="315" y="527"/>
                    <a:pt x="322" y="526"/>
                    <a:pt x="322" y="526"/>
                  </a:cubicBezTo>
                  <a:cubicBezTo>
                    <a:pt x="326" y="525"/>
                    <a:pt x="330" y="527"/>
                    <a:pt x="332" y="530"/>
                  </a:cubicBezTo>
                  <a:cubicBezTo>
                    <a:pt x="332" y="530"/>
                    <a:pt x="338" y="538"/>
                    <a:pt x="344" y="546"/>
                  </a:cubicBezTo>
                  <a:cubicBezTo>
                    <a:pt x="351" y="553"/>
                    <a:pt x="358" y="561"/>
                    <a:pt x="358" y="561"/>
                  </a:cubicBezTo>
                  <a:cubicBezTo>
                    <a:pt x="361" y="564"/>
                    <a:pt x="366" y="565"/>
                    <a:pt x="370" y="563"/>
                  </a:cubicBezTo>
                  <a:cubicBezTo>
                    <a:pt x="370" y="563"/>
                    <a:pt x="372" y="563"/>
                    <a:pt x="375" y="562"/>
                  </a:cubicBezTo>
                  <a:cubicBezTo>
                    <a:pt x="378" y="561"/>
                    <a:pt x="382" y="560"/>
                    <a:pt x="387" y="558"/>
                  </a:cubicBezTo>
                  <a:cubicBezTo>
                    <a:pt x="391" y="557"/>
                    <a:pt x="395" y="555"/>
                    <a:pt x="398" y="554"/>
                  </a:cubicBezTo>
                  <a:cubicBezTo>
                    <a:pt x="401" y="553"/>
                    <a:pt x="402" y="552"/>
                    <a:pt x="402" y="552"/>
                  </a:cubicBezTo>
                  <a:cubicBezTo>
                    <a:pt x="407" y="550"/>
                    <a:pt x="410" y="547"/>
                    <a:pt x="410" y="543"/>
                  </a:cubicBezTo>
                  <a:cubicBezTo>
                    <a:pt x="410" y="543"/>
                    <a:pt x="410" y="540"/>
                    <a:pt x="411" y="536"/>
                  </a:cubicBezTo>
                  <a:cubicBezTo>
                    <a:pt x="411" y="532"/>
                    <a:pt x="411" y="527"/>
                    <a:pt x="411" y="522"/>
                  </a:cubicBezTo>
                  <a:cubicBezTo>
                    <a:pt x="412" y="517"/>
                    <a:pt x="412" y="512"/>
                    <a:pt x="412" y="508"/>
                  </a:cubicBezTo>
                  <a:cubicBezTo>
                    <a:pt x="412" y="505"/>
                    <a:pt x="411" y="502"/>
                    <a:pt x="411" y="502"/>
                  </a:cubicBezTo>
                  <a:cubicBezTo>
                    <a:pt x="411" y="498"/>
                    <a:pt x="413" y="494"/>
                    <a:pt x="417" y="493"/>
                  </a:cubicBezTo>
                  <a:cubicBezTo>
                    <a:pt x="417" y="493"/>
                    <a:pt x="418" y="492"/>
                    <a:pt x="420" y="490"/>
                  </a:cubicBezTo>
                  <a:cubicBezTo>
                    <a:pt x="422" y="489"/>
                    <a:pt x="425" y="487"/>
                    <a:pt x="428" y="485"/>
                  </a:cubicBezTo>
                  <a:cubicBezTo>
                    <a:pt x="433" y="482"/>
                    <a:pt x="438" y="478"/>
                    <a:pt x="438" y="478"/>
                  </a:cubicBezTo>
                  <a:cubicBezTo>
                    <a:pt x="438" y="478"/>
                    <a:pt x="443" y="474"/>
                    <a:pt x="448" y="470"/>
                  </a:cubicBezTo>
                  <a:cubicBezTo>
                    <a:pt x="451" y="468"/>
                    <a:pt x="453" y="465"/>
                    <a:pt x="455" y="464"/>
                  </a:cubicBezTo>
                  <a:cubicBezTo>
                    <a:pt x="457" y="462"/>
                    <a:pt x="458" y="461"/>
                    <a:pt x="458" y="461"/>
                  </a:cubicBezTo>
                  <a:cubicBezTo>
                    <a:pt x="461" y="458"/>
                    <a:pt x="465" y="457"/>
                    <a:pt x="469" y="459"/>
                  </a:cubicBezTo>
                  <a:cubicBezTo>
                    <a:pt x="469" y="459"/>
                    <a:pt x="471" y="459"/>
                    <a:pt x="475" y="460"/>
                  </a:cubicBezTo>
                  <a:cubicBezTo>
                    <a:pt x="478" y="461"/>
                    <a:pt x="483" y="463"/>
                    <a:pt x="488" y="464"/>
                  </a:cubicBezTo>
                  <a:cubicBezTo>
                    <a:pt x="493" y="465"/>
                    <a:pt x="498" y="466"/>
                    <a:pt x="502" y="467"/>
                  </a:cubicBezTo>
                  <a:cubicBezTo>
                    <a:pt x="506" y="468"/>
                    <a:pt x="508" y="468"/>
                    <a:pt x="508" y="468"/>
                  </a:cubicBezTo>
                  <a:cubicBezTo>
                    <a:pt x="512" y="469"/>
                    <a:pt x="516" y="467"/>
                    <a:pt x="519" y="463"/>
                  </a:cubicBezTo>
                  <a:cubicBezTo>
                    <a:pt x="519" y="463"/>
                    <a:pt x="521" y="462"/>
                    <a:pt x="523" y="459"/>
                  </a:cubicBezTo>
                  <a:cubicBezTo>
                    <a:pt x="524" y="456"/>
                    <a:pt x="527" y="453"/>
                    <a:pt x="529" y="450"/>
                  </a:cubicBezTo>
                  <a:cubicBezTo>
                    <a:pt x="532" y="446"/>
                    <a:pt x="534" y="442"/>
                    <a:pt x="536" y="440"/>
                  </a:cubicBezTo>
                  <a:cubicBezTo>
                    <a:pt x="538" y="437"/>
                    <a:pt x="539" y="435"/>
                    <a:pt x="539" y="435"/>
                  </a:cubicBezTo>
                  <a:cubicBezTo>
                    <a:pt x="541" y="431"/>
                    <a:pt x="542" y="426"/>
                    <a:pt x="539" y="423"/>
                  </a:cubicBezTo>
                  <a:cubicBezTo>
                    <a:pt x="539" y="423"/>
                    <a:pt x="534" y="414"/>
                    <a:pt x="529" y="406"/>
                  </a:cubicBezTo>
                  <a:cubicBezTo>
                    <a:pt x="523" y="397"/>
                    <a:pt x="517" y="389"/>
                    <a:pt x="517" y="389"/>
                  </a:cubicBezTo>
                  <a:cubicBezTo>
                    <a:pt x="514" y="386"/>
                    <a:pt x="514" y="382"/>
                    <a:pt x="515" y="379"/>
                  </a:cubicBezTo>
                  <a:cubicBezTo>
                    <a:pt x="515" y="379"/>
                    <a:pt x="518" y="373"/>
                    <a:pt x="520" y="366"/>
                  </a:cubicBezTo>
                  <a:cubicBezTo>
                    <a:pt x="521" y="363"/>
                    <a:pt x="522" y="360"/>
                    <a:pt x="523" y="358"/>
                  </a:cubicBezTo>
                  <a:cubicBezTo>
                    <a:pt x="524" y="356"/>
                    <a:pt x="524" y="354"/>
                    <a:pt x="524" y="354"/>
                  </a:cubicBezTo>
                  <a:cubicBezTo>
                    <a:pt x="524" y="354"/>
                    <a:pt x="525" y="353"/>
                    <a:pt x="525" y="350"/>
                  </a:cubicBezTo>
                  <a:cubicBezTo>
                    <a:pt x="526" y="348"/>
                    <a:pt x="527" y="345"/>
                    <a:pt x="527" y="342"/>
                  </a:cubicBezTo>
                  <a:cubicBezTo>
                    <a:pt x="528" y="338"/>
                    <a:pt x="529" y="335"/>
                    <a:pt x="529" y="333"/>
                  </a:cubicBezTo>
                  <a:cubicBezTo>
                    <a:pt x="530" y="330"/>
                    <a:pt x="530" y="329"/>
                    <a:pt x="530" y="329"/>
                  </a:cubicBezTo>
                  <a:cubicBezTo>
                    <a:pt x="531" y="325"/>
                    <a:pt x="534" y="322"/>
                    <a:pt x="537" y="321"/>
                  </a:cubicBezTo>
                  <a:cubicBezTo>
                    <a:pt x="537" y="321"/>
                    <a:pt x="540" y="320"/>
                    <a:pt x="543" y="318"/>
                  </a:cubicBezTo>
                  <a:cubicBezTo>
                    <a:pt x="547" y="317"/>
                    <a:pt x="551" y="315"/>
                    <a:pt x="556" y="313"/>
                  </a:cubicBezTo>
                  <a:cubicBezTo>
                    <a:pt x="561" y="312"/>
                    <a:pt x="566" y="310"/>
                    <a:pt x="569" y="308"/>
                  </a:cubicBezTo>
                  <a:cubicBezTo>
                    <a:pt x="573" y="306"/>
                    <a:pt x="575" y="305"/>
                    <a:pt x="575" y="305"/>
                  </a:cubicBezTo>
                  <a:cubicBezTo>
                    <a:pt x="578" y="303"/>
                    <a:pt x="581" y="299"/>
                    <a:pt x="581" y="295"/>
                  </a:cubicBezTo>
                  <a:cubicBezTo>
                    <a:pt x="581" y="295"/>
                    <a:pt x="581" y="292"/>
                    <a:pt x="581" y="289"/>
                  </a:cubicBezTo>
                  <a:cubicBezTo>
                    <a:pt x="581" y="286"/>
                    <a:pt x="581" y="282"/>
                    <a:pt x="581" y="278"/>
                  </a:cubicBezTo>
                  <a:cubicBezTo>
                    <a:pt x="581" y="273"/>
                    <a:pt x="581" y="269"/>
                    <a:pt x="581" y="266"/>
                  </a:cubicBezTo>
                  <a:cubicBezTo>
                    <a:pt x="580" y="263"/>
                    <a:pt x="580" y="260"/>
                    <a:pt x="580" y="260"/>
                  </a:cubicBezTo>
                  <a:cubicBezTo>
                    <a:pt x="580" y="256"/>
                    <a:pt x="577" y="252"/>
                    <a:pt x="574" y="250"/>
                  </a:cubicBezTo>
                  <a:cubicBezTo>
                    <a:pt x="574" y="250"/>
                    <a:pt x="564" y="246"/>
                    <a:pt x="555" y="243"/>
                  </a:cubicBezTo>
                  <a:cubicBezTo>
                    <a:pt x="545" y="239"/>
                    <a:pt x="535" y="236"/>
                    <a:pt x="535" y="236"/>
                  </a:cubicBezTo>
                  <a:cubicBezTo>
                    <a:pt x="532" y="235"/>
                    <a:pt x="529" y="232"/>
                    <a:pt x="528" y="228"/>
                  </a:cubicBezTo>
                  <a:cubicBezTo>
                    <a:pt x="528" y="228"/>
                    <a:pt x="528" y="227"/>
                    <a:pt x="527" y="224"/>
                  </a:cubicBezTo>
                  <a:cubicBezTo>
                    <a:pt x="526" y="222"/>
                    <a:pt x="526" y="219"/>
                    <a:pt x="525" y="216"/>
                  </a:cubicBezTo>
                  <a:cubicBezTo>
                    <a:pt x="524" y="213"/>
                    <a:pt x="523" y="210"/>
                    <a:pt x="522" y="207"/>
                  </a:cubicBezTo>
                  <a:cubicBezTo>
                    <a:pt x="521" y="205"/>
                    <a:pt x="521" y="203"/>
                    <a:pt x="521" y="203"/>
                  </a:cubicBezTo>
                  <a:cubicBezTo>
                    <a:pt x="521" y="203"/>
                    <a:pt x="520" y="202"/>
                    <a:pt x="519" y="200"/>
                  </a:cubicBezTo>
                  <a:cubicBezTo>
                    <a:pt x="518" y="197"/>
                    <a:pt x="517" y="194"/>
                    <a:pt x="516" y="191"/>
                  </a:cubicBezTo>
                  <a:cubicBezTo>
                    <a:pt x="515" y="188"/>
                    <a:pt x="513" y="185"/>
                    <a:pt x="513" y="183"/>
                  </a:cubicBezTo>
                  <a:cubicBezTo>
                    <a:pt x="512" y="181"/>
                    <a:pt x="511" y="179"/>
                    <a:pt x="511" y="179"/>
                  </a:cubicBezTo>
                  <a:cubicBezTo>
                    <a:pt x="509" y="176"/>
                    <a:pt x="509" y="172"/>
                    <a:pt x="512" y="169"/>
                  </a:cubicBezTo>
                  <a:cubicBezTo>
                    <a:pt x="512" y="169"/>
                    <a:pt x="518" y="160"/>
                    <a:pt x="523" y="152"/>
                  </a:cubicBezTo>
                  <a:cubicBezTo>
                    <a:pt x="525" y="147"/>
                    <a:pt x="528" y="143"/>
                    <a:pt x="530" y="140"/>
                  </a:cubicBezTo>
                  <a:cubicBezTo>
                    <a:pt x="532" y="136"/>
                    <a:pt x="533" y="134"/>
                    <a:pt x="533" y="134"/>
                  </a:cubicBezTo>
                  <a:cubicBezTo>
                    <a:pt x="535" y="130"/>
                    <a:pt x="534" y="126"/>
                    <a:pt x="532" y="122"/>
                  </a:cubicBezTo>
                  <a:cubicBezTo>
                    <a:pt x="532" y="122"/>
                    <a:pt x="531" y="120"/>
                    <a:pt x="529" y="117"/>
                  </a:cubicBezTo>
                  <a:cubicBezTo>
                    <a:pt x="527" y="115"/>
                    <a:pt x="524" y="111"/>
                    <a:pt x="522" y="108"/>
                  </a:cubicBezTo>
                  <a:cubicBezTo>
                    <a:pt x="519" y="105"/>
                    <a:pt x="517" y="101"/>
                    <a:pt x="515" y="99"/>
                  </a:cubicBezTo>
                  <a:cubicBezTo>
                    <a:pt x="513" y="96"/>
                    <a:pt x="511" y="95"/>
                    <a:pt x="511" y="95"/>
                  </a:cubicBezTo>
                  <a:cubicBezTo>
                    <a:pt x="508" y="91"/>
                    <a:pt x="504" y="89"/>
                    <a:pt x="500" y="90"/>
                  </a:cubicBezTo>
                  <a:cubicBezTo>
                    <a:pt x="500" y="90"/>
                    <a:pt x="497" y="91"/>
                    <a:pt x="494" y="92"/>
                  </a:cubicBezTo>
                  <a:cubicBezTo>
                    <a:pt x="490" y="93"/>
                    <a:pt x="485" y="94"/>
                    <a:pt x="480" y="95"/>
                  </a:cubicBezTo>
                  <a:cubicBezTo>
                    <a:pt x="470" y="98"/>
                    <a:pt x="461" y="102"/>
                    <a:pt x="461" y="102"/>
                  </a:cubicBezTo>
                  <a:cubicBezTo>
                    <a:pt x="457" y="103"/>
                    <a:pt x="453" y="102"/>
                    <a:pt x="450" y="99"/>
                  </a:cubicBezTo>
                  <a:cubicBezTo>
                    <a:pt x="450" y="99"/>
                    <a:pt x="449" y="98"/>
                    <a:pt x="447" y="97"/>
                  </a:cubicBezTo>
                  <a:cubicBezTo>
                    <a:pt x="445" y="95"/>
                    <a:pt x="443" y="93"/>
                    <a:pt x="440" y="91"/>
                  </a:cubicBezTo>
                  <a:cubicBezTo>
                    <a:pt x="437" y="89"/>
                    <a:pt x="435" y="87"/>
                    <a:pt x="433" y="86"/>
                  </a:cubicBezTo>
                  <a:cubicBezTo>
                    <a:pt x="431" y="84"/>
                    <a:pt x="429" y="84"/>
                    <a:pt x="429" y="84"/>
                  </a:cubicBezTo>
                  <a:cubicBezTo>
                    <a:pt x="429" y="84"/>
                    <a:pt x="428" y="83"/>
                    <a:pt x="426" y="81"/>
                  </a:cubicBezTo>
                  <a:cubicBezTo>
                    <a:pt x="424" y="80"/>
                    <a:pt x="421" y="78"/>
                    <a:pt x="419" y="76"/>
                  </a:cubicBezTo>
                  <a:cubicBezTo>
                    <a:pt x="416" y="75"/>
                    <a:pt x="413" y="73"/>
                    <a:pt x="411" y="72"/>
                  </a:cubicBezTo>
                  <a:cubicBezTo>
                    <a:pt x="409" y="71"/>
                    <a:pt x="407" y="70"/>
                    <a:pt x="407" y="70"/>
                  </a:cubicBezTo>
                  <a:cubicBezTo>
                    <a:pt x="404" y="68"/>
                    <a:pt x="402" y="64"/>
                    <a:pt x="402" y="61"/>
                  </a:cubicBezTo>
                  <a:cubicBezTo>
                    <a:pt x="402" y="61"/>
                    <a:pt x="402" y="51"/>
                    <a:pt x="401" y="40"/>
                  </a:cubicBezTo>
                  <a:cubicBezTo>
                    <a:pt x="400" y="30"/>
                    <a:pt x="399" y="20"/>
                    <a:pt x="399" y="20"/>
                  </a:cubicBezTo>
                  <a:cubicBezTo>
                    <a:pt x="398" y="16"/>
                    <a:pt x="395" y="12"/>
                    <a:pt x="390" y="11"/>
                  </a:cubicBezTo>
                  <a:cubicBezTo>
                    <a:pt x="390" y="11"/>
                    <a:pt x="388" y="10"/>
                    <a:pt x="385" y="9"/>
                  </a:cubicBezTo>
                  <a:cubicBezTo>
                    <a:pt x="382" y="8"/>
                    <a:pt x="378" y="7"/>
                    <a:pt x="374" y="6"/>
                  </a:cubicBezTo>
                  <a:cubicBezTo>
                    <a:pt x="370" y="4"/>
                    <a:pt x="366" y="3"/>
                    <a:pt x="363" y="2"/>
                  </a:cubicBezTo>
                  <a:cubicBezTo>
                    <a:pt x="360" y="2"/>
                    <a:pt x="358" y="1"/>
                    <a:pt x="358" y="1"/>
                  </a:cubicBezTo>
                  <a:cubicBezTo>
                    <a:pt x="353" y="0"/>
                    <a:pt x="349" y="1"/>
                    <a:pt x="346" y="4"/>
                  </a:cubicBezTo>
                  <a:cubicBezTo>
                    <a:pt x="346" y="4"/>
                    <a:pt x="344" y="6"/>
                    <a:pt x="342" y="9"/>
                  </a:cubicBezTo>
                  <a:cubicBezTo>
                    <a:pt x="339" y="12"/>
                    <a:pt x="336" y="16"/>
                    <a:pt x="333" y="20"/>
                  </a:cubicBezTo>
                  <a:cubicBezTo>
                    <a:pt x="330" y="24"/>
                    <a:pt x="327" y="28"/>
                    <a:pt x="325" y="31"/>
                  </a:cubicBezTo>
                  <a:cubicBezTo>
                    <a:pt x="322" y="34"/>
                    <a:pt x="321" y="36"/>
                    <a:pt x="321" y="36"/>
                  </a:cubicBezTo>
                  <a:cubicBezTo>
                    <a:pt x="319" y="40"/>
                    <a:pt x="315" y="41"/>
                    <a:pt x="311" y="41"/>
                  </a:cubicBezTo>
                  <a:cubicBezTo>
                    <a:pt x="311" y="41"/>
                    <a:pt x="310" y="41"/>
                    <a:pt x="307" y="41"/>
                  </a:cubicBezTo>
                  <a:cubicBezTo>
                    <a:pt x="305" y="41"/>
                    <a:pt x="301" y="40"/>
                    <a:pt x="298" y="40"/>
                  </a:cubicBezTo>
                  <a:cubicBezTo>
                    <a:pt x="295" y="40"/>
                    <a:pt x="292" y="40"/>
                    <a:pt x="289" y="40"/>
                  </a:cubicBezTo>
                  <a:cubicBezTo>
                    <a:pt x="287" y="40"/>
                    <a:pt x="285" y="40"/>
                    <a:pt x="285" y="40"/>
                  </a:cubicBezTo>
                  <a:cubicBezTo>
                    <a:pt x="285" y="40"/>
                    <a:pt x="284" y="40"/>
                    <a:pt x="281" y="40"/>
                  </a:cubicBezTo>
                  <a:cubicBezTo>
                    <a:pt x="279" y="40"/>
                    <a:pt x="275" y="41"/>
                    <a:pt x="272" y="41"/>
                  </a:cubicBezTo>
                  <a:cubicBezTo>
                    <a:pt x="266" y="41"/>
                    <a:pt x="259" y="42"/>
                    <a:pt x="259" y="42"/>
                  </a:cubicBezTo>
                  <a:cubicBezTo>
                    <a:pt x="255" y="43"/>
                    <a:pt x="252" y="41"/>
                    <a:pt x="249" y="38"/>
                  </a:cubicBezTo>
                  <a:cubicBezTo>
                    <a:pt x="249" y="38"/>
                    <a:pt x="243" y="30"/>
                    <a:pt x="237" y="22"/>
                  </a:cubicBezTo>
                  <a:cubicBezTo>
                    <a:pt x="230" y="14"/>
                    <a:pt x="223" y="7"/>
                    <a:pt x="223" y="7"/>
                  </a:cubicBezTo>
                  <a:cubicBezTo>
                    <a:pt x="220" y="4"/>
                    <a:pt x="215" y="3"/>
                    <a:pt x="211" y="4"/>
                  </a:cubicBezTo>
                  <a:cubicBezTo>
                    <a:pt x="211" y="4"/>
                    <a:pt x="209" y="5"/>
                    <a:pt x="206" y="6"/>
                  </a:cubicBezTo>
                  <a:cubicBezTo>
                    <a:pt x="203" y="7"/>
                    <a:pt x="199" y="8"/>
                    <a:pt x="195" y="9"/>
                  </a:cubicBezTo>
                  <a:cubicBezTo>
                    <a:pt x="191" y="11"/>
                    <a:pt x="187" y="12"/>
                    <a:pt x="184" y="14"/>
                  </a:cubicBezTo>
                  <a:cubicBezTo>
                    <a:pt x="181" y="15"/>
                    <a:pt x="179" y="16"/>
                    <a:pt x="179" y="16"/>
                  </a:cubicBezTo>
                  <a:cubicBezTo>
                    <a:pt x="174" y="17"/>
                    <a:pt x="171" y="21"/>
                    <a:pt x="171" y="25"/>
                  </a:cubicBezTo>
                  <a:cubicBezTo>
                    <a:pt x="171" y="25"/>
                    <a:pt x="171" y="28"/>
                    <a:pt x="170" y="32"/>
                  </a:cubicBezTo>
                  <a:cubicBezTo>
                    <a:pt x="170" y="35"/>
                    <a:pt x="170" y="41"/>
                    <a:pt x="170" y="46"/>
                  </a:cubicBezTo>
                  <a:cubicBezTo>
                    <a:pt x="170" y="51"/>
                    <a:pt x="170" y="56"/>
                    <a:pt x="170" y="59"/>
                  </a:cubicBezTo>
                  <a:cubicBezTo>
                    <a:pt x="170" y="63"/>
                    <a:pt x="170" y="66"/>
                    <a:pt x="170" y="66"/>
                  </a:cubicBezTo>
                  <a:cubicBezTo>
                    <a:pt x="170" y="70"/>
                    <a:pt x="168" y="73"/>
                    <a:pt x="164" y="75"/>
                  </a:cubicBezTo>
                  <a:cubicBezTo>
                    <a:pt x="164" y="75"/>
                    <a:pt x="163" y="76"/>
                    <a:pt x="161" y="77"/>
                  </a:cubicBezTo>
                  <a:cubicBezTo>
                    <a:pt x="159" y="79"/>
                    <a:pt x="156" y="81"/>
                    <a:pt x="154" y="82"/>
                  </a:cubicBezTo>
                  <a:cubicBezTo>
                    <a:pt x="148" y="86"/>
                    <a:pt x="143" y="90"/>
                    <a:pt x="143" y="90"/>
                  </a:cubicBezTo>
                  <a:cubicBezTo>
                    <a:pt x="143" y="90"/>
                    <a:pt x="138" y="94"/>
                    <a:pt x="133" y="98"/>
                  </a:cubicBezTo>
                  <a:cubicBezTo>
                    <a:pt x="130" y="100"/>
                    <a:pt x="128" y="102"/>
                    <a:pt x="126" y="104"/>
                  </a:cubicBezTo>
                  <a:cubicBezTo>
                    <a:pt x="124" y="106"/>
                    <a:pt x="123" y="107"/>
                    <a:pt x="123" y="107"/>
                  </a:cubicBezTo>
                  <a:cubicBezTo>
                    <a:pt x="120" y="109"/>
                    <a:pt x="116" y="110"/>
                    <a:pt x="113" y="109"/>
                  </a:cubicBezTo>
                  <a:cubicBezTo>
                    <a:pt x="113" y="109"/>
                    <a:pt x="110" y="108"/>
                    <a:pt x="107" y="107"/>
                  </a:cubicBezTo>
                  <a:cubicBezTo>
                    <a:pt x="103" y="106"/>
                    <a:pt x="98" y="105"/>
                    <a:pt x="93" y="104"/>
                  </a:cubicBezTo>
                  <a:cubicBezTo>
                    <a:pt x="88" y="103"/>
                    <a:pt x="83" y="101"/>
                    <a:pt x="79" y="101"/>
                  </a:cubicBezTo>
                  <a:cubicBezTo>
                    <a:pt x="76" y="100"/>
                    <a:pt x="73" y="100"/>
                    <a:pt x="73" y="100"/>
                  </a:cubicBezTo>
                  <a:cubicBezTo>
                    <a:pt x="69" y="99"/>
                    <a:pt x="65" y="101"/>
                    <a:pt x="62" y="104"/>
                  </a:cubicBezTo>
                  <a:cubicBezTo>
                    <a:pt x="62" y="104"/>
                    <a:pt x="61" y="106"/>
                    <a:pt x="59" y="109"/>
                  </a:cubicBezTo>
                  <a:cubicBezTo>
                    <a:pt x="57" y="111"/>
                    <a:pt x="54" y="115"/>
                    <a:pt x="52" y="118"/>
                  </a:cubicBezTo>
                  <a:cubicBezTo>
                    <a:pt x="49" y="122"/>
                    <a:pt x="47" y="125"/>
                    <a:pt x="45" y="128"/>
                  </a:cubicBezTo>
                  <a:cubicBezTo>
                    <a:pt x="43" y="131"/>
                    <a:pt x="42" y="133"/>
                    <a:pt x="42" y="133"/>
                  </a:cubicBezTo>
                  <a:cubicBezTo>
                    <a:pt x="40" y="137"/>
                    <a:pt x="40" y="141"/>
                    <a:pt x="42" y="145"/>
                  </a:cubicBezTo>
                  <a:cubicBezTo>
                    <a:pt x="42" y="145"/>
                    <a:pt x="47" y="154"/>
                    <a:pt x="53" y="162"/>
                  </a:cubicBezTo>
                  <a:cubicBezTo>
                    <a:pt x="58" y="171"/>
                    <a:pt x="65" y="178"/>
                    <a:pt x="65" y="178"/>
                  </a:cubicBezTo>
                  <a:cubicBezTo>
                    <a:pt x="67" y="181"/>
                    <a:pt x="67" y="186"/>
                    <a:pt x="66" y="189"/>
                  </a:cubicBezTo>
                  <a:cubicBezTo>
                    <a:pt x="66" y="189"/>
                    <a:pt x="63" y="195"/>
                    <a:pt x="61" y="201"/>
                  </a:cubicBezTo>
                  <a:cubicBezTo>
                    <a:pt x="60" y="204"/>
                    <a:pt x="59" y="207"/>
                    <a:pt x="58" y="210"/>
                  </a:cubicBezTo>
                  <a:cubicBezTo>
                    <a:pt x="58" y="212"/>
                    <a:pt x="57" y="214"/>
                    <a:pt x="57" y="214"/>
                  </a:cubicBezTo>
                  <a:cubicBezTo>
                    <a:pt x="57" y="214"/>
                    <a:pt x="57" y="215"/>
                    <a:pt x="56" y="218"/>
                  </a:cubicBezTo>
                  <a:cubicBezTo>
                    <a:pt x="55" y="220"/>
                    <a:pt x="55" y="223"/>
                    <a:pt x="54" y="226"/>
                  </a:cubicBezTo>
                  <a:cubicBezTo>
                    <a:pt x="53" y="229"/>
                    <a:pt x="52" y="233"/>
                    <a:pt x="52" y="235"/>
                  </a:cubicBezTo>
                  <a:cubicBezTo>
                    <a:pt x="51" y="237"/>
                    <a:pt x="51" y="239"/>
                    <a:pt x="51" y="239"/>
                  </a:cubicBezTo>
                  <a:cubicBezTo>
                    <a:pt x="50" y="243"/>
                    <a:pt x="48" y="246"/>
                    <a:pt x="44" y="247"/>
                  </a:cubicBezTo>
                  <a:cubicBezTo>
                    <a:pt x="44" y="247"/>
                    <a:pt x="42" y="248"/>
                    <a:pt x="38" y="249"/>
                  </a:cubicBezTo>
                  <a:cubicBezTo>
                    <a:pt x="34" y="251"/>
                    <a:pt x="30" y="252"/>
                    <a:pt x="25" y="254"/>
                  </a:cubicBezTo>
                  <a:cubicBezTo>
                    <a:pt x="20" y="256"/>
                    <a:pt x="16" y="258"/>
                    <a:pt x="12" y="260"/>
                  </a:cubicBezTo>
                  <a:cubicBezTo>
                    <a:pt x="9" y="262"/>
                    <a:pt x="6" y="263"/>
                    <a:pt x="6" y="263"/>
                  </a:cubicBezTo>
                  <a:cubicBezTo>
                    <a:pt x="3" y="264"/>
                    <a:pt x="0" y="269"/>
                    <a:pt x="0" y="273"/>
                  </a:cubicBezTo>
                  <a:cubicBezTo>
                    <a:pt x="0" y="273"/>
                    <a:pt x="0" y="275"/>
                    <a:pt x="0" y="279"/>
                  </a:cubicBezTo>
                  <a:cubicBezTo>
                    <a:pt x="0" y="282"/>
                    <a:pt x="0" y="286"/>
                    <a:pt x="0" y="290"/>
                  </a:cubicBezTo>
                  <a:cubicBezTo>
                    <a:pt x="0" y="295"/>
                    <a:pt x="0" y="299"/>
                    <a:pt x="0" y="302"/>
                  </a:cubicBezTo>
                  <a:cubicBezTo>
                    <a:pt x="1" y="305"/>
                    <a:pt x="1" y="307"/>
                    <a:pt x="1" y="307"/>
                  </a:cubicBezTo>
                  <a:cubicBezTo>
                    <a:pt x="1" y="312"/>
                    <a:pt x="4" y="316"/>
                    <a:pt x="8" y="318"/>
                  </a:cubicBezTo>
                  <a:cubicBezTo>
                    <a:pt x="8" y="318"/>
                    <a:pt x="17" y="322"/>
                    <a:pt x="27" y="325"/>
                  </a:cubicBezTo>
                  <a:cubicBezTo>
                    <a:pt x="36" y="329"/>
                    <a:pt x="46" y="331"/>
                    <a:pt x="46" y="331"/>
                  </a:cubicBezTo>
                  <a:cubicBezTo>
                    <a:pt x="49" y="332"/>
                    <a:pt x="52" y="336"/>
                    <a:pt x="53" y="339"/>
                  </a:cubicBezTo>
                  <a:cubicBezTo>
                    <a:pt x="53" y="339"/>
                    <a:pt x="54" y="341"/>
                    <a:pt x="54" y="343"/>
                  </a:cubicBezTo>
                  <a:cubicBezTo>
                    <a:pt x="55" y="346"/>
                    <a:pt x="56" y="349"/>
                    <a:pt x="57" y="352"/>
                  </a:cubicBezTo>
                  <a:cubicBezTo>
                    <a:pt x="57" y="355"/>
                    <a:pt x="58" y="358"/>
                    <a:pt x="59" y="360"/>
                  </a:cubicBezTo>
                  <a:cubicBezTo>
                    <a:pt x="60" y="363"/>
                    <a:pt x="60" y="364"/>
                    <a:pt x="60" y="364"/>
                  </a:cubicBezTo>
                  <a:cubicBezTo>
                    <a:pt x="60" y="364"/>
                    <a:pt x="61" y="366"/>
                    <a:pt x="62" y="368"/>
                  </a:cubicBezTo>
                  <a:cubicBezTo>
                    <a:pt x="63" y="370"/>
                    <a:pt x="64" y="373"/>
                    <a:pt x="65" y="376"/>
                  </a:cubicBezTo>
                  <a:cubicBezTo>
                    <a:pt x="66" y="380"/>
                    <a:pt x="68" y="382"/>
                    <a:pt x="69" y="385"/>
                  </a:cubicBezTo>
                  <a:cubicBezTo>
                    <a:pt x="70" y="387"/>
                    <a:pt x="70" y="388"/>
                    <a:pt x="70" y="388"/>
                  </a:cubicBezTo>
                  <a:cubicBezTo>
                    <a:pt x="72" y="392"/>
                    <a:pt x="72" y="396"/>
                    <a:pt x="69" y="399"/>
                  </a:cubicBezTo>
                  <a:cubicBezTo>
                    <a:pt x="69" y="399"/>
                    <a:pt x="64" y="407"/>
                    <a:pt x="58" y="416"/>
                  </a:cubicBezTo>
                  <a:cubicBezTo>
                    <a:pt x="56" y="420"/>
                    <a:pt x="53" y="425"/>
                    <a:pt x="51" y="428"/>
                  </a:cubicBezTo>
                  <a:cubicBezTo>
                    <a:pt x="49" y="432"/>
                    <a:pt x="48" y="434"/>
                    <a:pt x="48" y="434"/>
                  </a:cubicBezTo>
                  <a:cubicBezTo>
                    <a:pt x="46" y="437"/>
                    <a:pt x="47" y="442"/>
                    <a:pt x="49" y="446"/>
                  </a:cubicBezTo>
                  <a:cubicBezTo>
                    <a:pt x="49" y="446"/>
                    <a:pt x="50" y="448"/>
                    <a:pt x="52" y="450"/>
                  </a:cubicBezTo>
                  <a:cubicBezTo>
                    <a:pt x="54" y="453"/>
                    <a:pt x="57" y="456"/>
                    <a:pt x="59" y="460"/>
                  </a:cubicBezTo>
                  <a:cubicBezTo>
                    <a:pt x="62" y="463"/>
                    <a:pt x="65" y="467"/>
                    <a:pt x="67" y="469"/>
                  </a:cubicBezTo>
                  <a:cubicBezTo>
                    <a:pt x="69" y="472"/>
                    <a:pt x="70" y="473"/>
                    <a:pt x="70" y="473"/>
                  </a:cubicBezTo>
                  <a:cubicBezTo>
                    <a:pt x="73" y="477"/>
                    <a:pt x="78" y="478"/>
                    <a:pt x="81" y="478"/>
                  </a:cubicBezTo>
                  <a:cubicBezTo>
                    <a:pt x="81" y="478"/>
                    <a:pt x="84" y="477"/>
                    <a:pt x="88" y="476"/>
                  </a:cubicBezTo>
                  <a:cubicBezTo>
                    <a:pt x="91" y="475"/>
                    <a:pt x="96" y="474"/>
                    <a:pt x="101" y="472"/>
                  </a:cubicBezTo>
                  <a:cubicBezTo>
                    <a:pt x="111" y="470"/>
                    <a:pt x="120" y="466"/>
                    <a:pt x="120" y="466"/>
                  </a:cubicBezTo>
                  <a:cubicBezTo>
                    <a:pt x="124" y="465"/>
                    <a:pt x="128" y="466"/>
                    <a:pt x="131" y="468"/>
                  </a:cubicBezTo>
                  <a:cubicBezTo>
                    <a:pt x="131" y="468"/>
                    <a:pt x="132" y="469"/>
                    <a:pt x="134" y="471"/>
                  </a:cubicBezTo>
                  <a:cubicBezTo>
                    <a:pt x="136" y="472"/>
                    <a:pt x="139" y="475"/>
                    <a:pt x="141" y="477"/>
                  </a:cubicBezTo>
                  <a:cubicBezTo>
                    <a:pt x="144" y="478"/>
                    <a:pt x="146" y="480"/>
                    <a:pt x="148" y="482"/>
                  </a:cubicBezTo>
                  <a:cubicBezTo>
                    <a:pt x="150" y="483"/>
                    <a:pt x="152" y="484"/>
                    <a:pt x="152" y="484"/>
                  </a:cubicBezTo>
                  <a:cubicBezTo>
                    <a:pt x="152" y="484"/>
                    <a:pt x="153" y="485"/>
                    <a:pt x="155" y="486"/>
                  </a:cubicBezTo>
                  <a:cubicBezTo>
                    <a:pt x="157" y="488"/>
                    <a:pt x="160" y="490"/>
                    <a:pt x="163" y="491"/>
                  </a:cubicBezTo>
                  <a:cubicBezTo>
                    <a:pt x="165" y="493"/>
                    <a:pt x="168" y="495"/>
                    <a:pt x="170" y="496"/>
                  </a:cubicBezTo>
                  <a:cubicBezTo>
                    <a:pt x="172" y="497"/>
                    <a:pt x="174" y="498"/>
                    <a:pt x="174" y="498"/>
                  </a:cubicBezTo>
                  <a:cubicBezTo>
                    <a:pt x="177" y="500"/>
                    <a:pt x="179" y="503"/>
                    <a:pt x="179" y="507"/>
                  </a:cubicBezTo>
                  <a:cubicBezTo>
                    <a:pt x="179" y="507"/>
                    <a:pt x="180" y="517"/>
                    <a:pt x="180" y="527"/>
                  </a:cubicBezTo>
                  <a:cubicBezTo>
                    <a:pt x="181" y="537"/>
                    <a:pt x="183" y="548"/>
                    <a:pt x="183" y="548"/>
                  </a:cubicBezTo>
                  <a:cubicBezTo>
                    <a:pt x="183" y="552"/>
                    <a:pt x="186" y="555"/>
                    <a:pt x="191" y="557"/>
                  </a:cubicBezTo>
                  <a:cubicBezTo>
                    <a:pt x="191" y="557"/>
                    <a:pt x="193" y="558"/>
                    <a:pt x="196" y="559"/>
                  </a:cubicBezTo>
                  <a:cubicBezTo>
                    <a:pt x="199" y="560"/>
                    <a:pt x="203" y="561"/>
                    <a:pt x="207" y="562"/>
                  </a:cubicBezTo>
                  <a:cubicBezTo>
                    <a:pt x="211" y="564"/>
                    <a:pt x="215" y="565"/>
                    <a:pt x="218" y="565"/>
                  </a:cubicBezTo>
                  <a:cubicBezTo>
                    <a:pt x="221" y="566"/>
                    <a:pt x="223" y="567"/>
                    <a:pt x="223" y="567"/>
                  </a:cubicBezTo>
                  <a:cubicBezTo>
                    <a:pt x="228" y="568"/>
                    <a:pt x="233" y="566"/>
                    <a:pt x="235" y="563"/>
                  </a:cubicBezTo>
                  <a:close/>
                  <a:moveTo>
                    <a:pt x="290" y="467"/>
                  </a:moveTo>
                  <a:cubicBezTo>
                    <a:pt x="288" y="467"/>
                    <a:pt x="286" y="467"/>
                    <a:pt x="284" y="467"/>
                  </a:cubicBezTo>
                  <a:cubicBezTo>
                    <a:pt x="282" y="466"/>
                    <a:pt x="279" y="466"/>
                    <a:pt x="277" y="466"/>
                  </a:cubicBezTo>
                  <a:cubicBezTo>
                    <a:pt x="266" y="465"/>
                    <a:pt x="252" y="463"/>
                    <a:pt x="238" y="459"/>
                  </a:cubicBezTo>
                  <a:cubicBezTo>
                    <a:pt x="224" y="455"/>
                    <a:pt x="211" y="449"/>
                    <a:pt x="202" y="444"/>
                  </a:cubicBezTo>
                  <a:cubicBezTo>
                    <a:pt x="199" y="442"/>
                    <a:pt x="197" y="441"/>
                    <a:pt x="195" y="440"/>
                  </a:cubicBezTo>
                  <a:cubicBezTo>
                    <a:pt x="193" y="439"/>
                    <a:pt x="192" y="438"/>
                    <a:pt x="191" y="437"/>
                  </a:cubicBezTo>
                  <a:cubicBezTo>
                    <a:pt x="188" y="435"/>
                    <a:pt x="186" y="434"/>
                    <a:pt x="186" y="434"/>
                  </a:cubicBezTo>
                  <a:cubicBezTo>
                    <a:pt x="186" y="434"/>
                    <a:pt x="185" y="433"/>
                    <a:pt x="182" y="431"/>
                  </a:cubicBezTo>
                  <a:cubicBezTo>
                    <a:pt x="181" y="430"/>
                    <a:pt x="180" y="429"/>
                    <a:pt x="178" y="428"/>
                  </a:cubicBezTo>
                  <a:cubicBezTo>
                    <a:pt x="176" y="427"/>
                    <a:pt x="174" y="425"/>
                    <a:pt x="172" y="423"/>
                  </a:cubicBezTo>
                  <a:cubicBezTo>
                    <a:pt x="164" y="416"/>
                    <a:pt x="154" y="406"/>
                    <a:pt x="145" y="395"/>
                  </a:cubicBezTo>
                  <a:cubicBezTo>
                    <a:pt x="136" y="383"/>
                    <a:pt x="129" y="371"/>
                    <a:pt x="125" y="361"/>
                  </a:cubicBezTo>
                  <a:cubicBezTo>
                    <a:pt x="124" y="358"/>
                    <a:pt x="123" y="356"/>
                    <a:pt x="122" y="354"/>
                  </a:cubicBezTo>
                  <a:cubicBezTo>
                    <a:pt x="121" y="352"/>
                    <a:pt x="120" y="350"/>
                    <a:pt x="120" y="349"/>
                  </a:cubicBezTo>
                  <a:cubicBezTo>
                    <a:pt x="119" y="346"/>
                    <a:pt x="118" y="344"/>
                    <a:pt x="118" y="344"/>
                  </a:cubicBezTo>
                  <a:cubicBezTo>
                    <a:pt x="118" y="344"/>
                    <a:pt x="117" y="342"/>
                    <a:pt x="116" y="340"/>
                  </a:cubicBezTo>
                  <a:cubicBezTo>
                    <a:pt x="116" y="338"/>
                    <a:pt x="115" y="336"/>
                    <a:pt x="115" y="334"/>
                  </a:cubicBezTo>
                  <a:cubicBezTo>
                    <a:pt x="114" y="332"/>
                    <a:pt x="113" y="330"/>
                    <a:pt x="113" y="327"/>
                  </a:cubicBezTo>
                  <a:cubicBezTo>
                    <a:pt x="110" y="317"/>
                    <a:pt x="108" y="302"/>
                    <a:pt x="108" y="288"/>
                  </a:cubicBezTo>
                  <a:cubicBezTo>
                    <a:pt x="107" y="274"/>
                    <a:pt x="109" y="259"/>
                    <a:pt x="111" y="249"/>
                  </a:cubicBezTo>
                  <a:cubicBezTo>
                    <a:pt x="112" y="246"/>
                    <a:pt x="112" y="244"/>
                    <a:pt x="113" y="241"/>
                  </a:cubicBezTo>
                  <a:cubicBezTo>
                    <a:pt x="113" y="239"/>
                    <a:pt x="114" y="237"/>
                    <a:pt x="114" y="236"/>
                  </a:cubicBezTo>
                  <a:cubicBezTo>
                    <a:pt x="115" y="233"/>
                    <a:pt x="116" y="231"/>
                    <a:pt x="116" y="231"/>
                  </a:cubicBezTo>
                  <a:cubicBezTo>
                    <a:pt x="116" y="231"/>
                    <a:pt x="116" y="229"/>
                    <a:pt x="117" y="227"/>
                  </a:cubicBezTo>
                  <a:cubicBezTo>
                    <a:pt x="117" y="225"/>
                    <a:pt x="118" y="223"/>
                    <a:pt x="119" y="221"/>
                  </a:cubicBezTo>
                  <a:cubicBezTo>
                    <a:pt x="120" y="219"/>
                    <a:pt x="120" y="217"/>
                    <a:pt x="122" y="214"/>
                  </a:cubicBezTo>
                  <a:cubicBezTo>
                    <a:pt x="126" y="204"/>
                    <a:pt x="132" y="192"/>
                    <a:pt x="140" y="180"/>
                  </a:cubicBezTo>
                  <a:cubicBezTo>
                    <a:pt x="148" y="168"/>
                    <a:pt x="158" y="157"/>
                    <a:pt x="166" y="150"/>
                  </a:cubicBezTo>
                  <a:cubicBezTo>
                    <a:pt x="170" y="146"/>
                    <a:pt x="174" y="143"/>
                    <a:pt x="176" y="142"/>
                  </a:cubicBezTo>
                  <a:cubicBezTo>
                    <a:pt x="179" y="140"/>
                    <a:pt x="180" y="138"/>
                    <a:pt x="180" y="138"/>
                  </a:cubicBezTo>
                  <a:cubicBezTo>
                    <a:pt x="180" y="138"/>
                    <a:pt x="181" y="137"/>
                    <a:pt x="184" y="136"/>
                  </a:cubicBezTo>
                  <a:cubicBezTo>
                    <a:pt x="186" y="134"/>
                    <a:pt x="190" y="131"/>
                    <a:pt x="195" y="128"/>
                  </a:cubicBezTo>
                  <a:cubicBezTo>
                    <a:pt x="204" y="123"/>
                    <a:pt x="217" y="116"/>
                    <a:pt x="230" y="111"/>
                  </a:cubicBezTo>
                  <a:cubicBezTo>
                    <a:pt x="244" y="107"/>
                    <a:pt x="258" y="104"/>
                    <a:pt x="269" y="102"/>
                  </a:cubicBezTo>
                  <a:cubicBezTo>
                    <a:pt x="271" y="102"/>
                    <a:pt x="274" y="102"/>
                    <a:pt x="276" y="102"/>
                  </a:cubicBezTo>
                  <a:cubicBezTo>
                    <a:pt x="278" y="102"/>
                    <a:pt x="280" y="101"/>
                    <a:pt x="282" y="101"/>
                  </a:cubicBezTo>
                  <a:cubicBezTo>
                    <a:pt x="285" y="101"/>
                    <a:pt x="287" y="101"/>
                    <a:pt x="287" y="101"/>
                  </a:cubicBezTo>
                  <a:cubicBezTo>
                    <a:pt x="287" y="101"/>
                    <a:pt x="288" y="101"/>
                    <a:pt x="291" y="101"/>
                  </a:cubicBezTo>
                  <a:cubicBezTo>
                    <a:pt x="293" y="101"/>
                    <a:pt x="295" y="101"/>
                    <a:pt x="297" y="101"/>
                  </a:cubicBezTo>
                  <a:cubicBezTo>
                    <a:pt x="299" y="101"/>
                    <a:pt x="302" y="102"/>
                    <a:pt x="304" y="102"/>
                  </a:cubicBezTo>
                  <a:cubicBezTo>
                    <a:pt x="315" y="103"/>
                    <a:pt x="330" y="105"/>
                    <a:pt x="343" y="109"/>
                  </a:cubicBezTo>
                  <a:cubicBezTo>
                    <a:pt x="357" y="113"/>
                    <a:pt x="370" y="119"/>
                    <a:pt x="380" y="124"/>
                  </a:cubicBezTo>
                  <a:cubicBezTo>
                    <a:pt x="382" y="125"/>
                    <a:pt x="384" y="127"/>
                    <a:pt x="386" y="128"/>
                  </a:cubicBezTo>
                  <a:cubicBezTo>
                    <a:pt x="388" y="129"/>
                    <a:pt x="389" y="130"/>
                    <a:pt x="391" y="131"/>
                  </a:cubicBezTo>
                  <a:cubicBezTo>
                    <a:pt x="393" y="133"/>
                    <a:pt x="395" y="134"/>
                    <a:pt x="395" y="134"/>
                  </a:cubicBezTo>
                  <a:cubicBezTo>
                    <a:pt x="395" y="134"/>
                    <a:pt x="396" y="135"/>
                    <a:pt x="399" y="137"/>
                  </a:cubicBezTo>
                  <a:cubicBezTo>
                    <a:pt x="400" y="137"/>
                    <a:pt x="402" y="139"/>
                    <a:pt x="403" y="140"/>
                  </a:cubicBezTo>
                  <a:cubicBezTo>
                    <a:pt x="405" y="141"/>
                    <a:pt x="407" y="143"/>
                    <a:pt x="409" y="145"/>
                  </a:cubicBezTo>
                  <a:cubicBezTo>
                    <a:pt x="417" y="152"/>
                    <a:pt x="427" y="162"/>
                    <a:pt x="436" y="173"/>
                  </a:cubicBezTo>
                  <a:cubicBezTo>
                    <a:pt x="445" y="185"/>
                    <a:pt x="452" y="197"/>
                    <a:pt x="456" y="207"/>
                  </a:cubicBezTo>
                  <a:cubicBezTo>
                    <a:pt x="457" y="209"/>
                    <a:pt x="459" y="212"/>
                    <a:pt x="459" y="214"/>
                  </a:cubicBezTo>
                  <a:cubicBezTo>
                    <a:pt x="460" y="216"/>
                    <a:pt x="461" y="218"/>
                    <a:pt x="461" y="219"/>
                  </a:cubicBezTo>
                  <a:cubicBezTo>
                    <a:pt x="463" y="222"/>
                    <a:pt x="463" y="224"/>
                    <a:pt x="463" y="224"/>
                  </a:cubicBezTo>
                  <a:cubicBezTo>
                    <a:pt x="463" y="224"/>
                    <a:pt x="464" y="225"/>
                    <a:pt x="465" y="228"/>
                  </a:cubicBezTo>
                  <a:cubicBezTo>
                    <a:pt x="465" y="230"/>
                    <a:pt x="466" y="232"/>
                    <a:pt x="466" y="234"/>
                  </a:cubicBezTo>
                  <a:cubicBezTo>
                    <a:pt x="467" y="236"/>
                    <a:pt x="468" y="238"/>
                    <a:pt x="468" y="241"/>
                  </a:cubicBezTo>
                  <a:cubicBezTo>
                    <a:pt x="471" y="251"/>
                    <a:pt x="473" y="265"/>
                    <a:pt x="473" y="280"/>
                  </a:cubicBezTo>
                  <a:cubicBezTo>
                    <a:pt x="474" y="294"/>
                    <a:pt x="472" y="309"/>
                    <a:pt x="470" y="319"/>
                  </a:cubicBezTo>
                  <a:cubicBezTo>
                    <a:pt x="469" y="322"/>
                    <a:pt x="469" y="324"/>
                    <a:pt x="468" y="326"/>
                  </a:cubicBezTo>
                  <a:cubicBezTo>
                    <a:pt x="468" y="328"/>
                    <a:pt x="467" y="330"/>
                    <a:pt x="467" y="332"/>
                  </a:cubicBezTo>
                  <a:cubicBezTo>
                    <a:pt x="466" y="335"/>
                    <a:pt x="466" y="337"/>
                    <a:pt x="466" y="337"/>
                  </a:cubicBezTo>
                  <a:cubicBezTo>
                    <a:pt x="466" y="337"/>
                    <a:pt x="465" y="338"/>
                    <a:pt x="464" y="341"/>
                  </a:cubicBezTo>
                  <a:cubicBezTo>
                    <a:pt x="464" y="343"/>
                    <a:pt x="463" y="345"/>
                    <a:pt x="462" y="347"/>
                  </a:cubicBezTo>
                  <a:cubicBezTo>
                    <a:pt x="461" y="349"/>
                    <a:pt x="461" y="351"/>
                    <a:pt x="460" y="353"/>
                  </a:cubicBezTo>
                  <a:cubicBezTo>
                    <a:pt x="456" y="363"/>
                    <a:pt x="449" y="376"/>
                    <a:pt x="441" y="388"/>
                  </a:cubicBezTo>
                  <a:cubicBezTo>
                    <a:pt x="433" y="400"/>
                    <a:pt x="423" y="410"/>
                    <a:pt x="415" y="418"/>
                  </a:cubicBezTo>
                  <a:cubicBezTo>
                    <a:pt x="411" y="421"/>
                    <a:pt x="408" y="424"/>
                    <a:pt x="405" y="426"/>
                  </a:cubicBezTo>
                  <a:cubicBezTo>
                    <a:pt x="403" y="428"/>
                    <a:pt x="401" y="429"/>
                    <a:pt x="401" y="429"/>
                  </a:cubicBezTo>
                  <a:cubicBezTo>
                    <a:pt x="401" y="429"/>
                    <a:pt x="400" y="430"/>
                    <a:pt x="397" y="432"/>
                  </a:cubicBezTo>
                  <a:cubicBezTo>
                    <a:pt x="395" y="434"/>
                    <a:pt x="391" y="437"/>
                    <a:pt x="386" y="440"/>
                  </a:cubicBezTo>
                  <a:cubicBezTo>
                    <a:pt x="377" y="445"/>
                    <a:pt x="364" y="452"/>
                    <a:pt x="351" y="456"/>
                  </a:cubicBezTo>
                  <a:cubicBezTo>
                    <a:pt x="337" y="461"/>
                    <a:pt x="323" y="464"/>
                    <a:pt x="313" y="465"/>
                  </a:cubicBezTo>
                  <a:cubicBezTo>
                    <a:pt x="310" y="466"/>
                    <a:pt x="307" y="466"/>
                    <a:pt x="305" y="466"/>
                  </a:cubicBezTo>
                  <a:cubicBezTo>
                    <a:pt x="303" y="466"/>
                    <a:pt x="301" y="466"/>
                    <a:pt x="300" y="466"/>
                  </a:cubicBezTo>
                  <a:cubicBezTo>
                    <a:pt x="296" y="467"/>
                    <a:pt x="295" y="467"/>
                    <a:pt x="295" y="467"/>
                  </a:cubicBezTo>
                  <a:cubicBezTo>
                    <a:pt x="295" y="467"/>
                    <a:pt x="293" y="467"/>
                    <a:pt x="290" y="4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</p:grpSp>
      <p:grpSp>
        <p:nvGrpSpPr>
          <p:cNvPr id="24" name="PA_组合 23"/>
          <p:cNvGrpSpPr/>
          <p:nvPr>
            <p:custDataLst>
              <p:tags r:id="rId7"/>
            </p:custDataLst>
          </p:nvPr>
        </p:nvGrpSpPr>
        <p:grpSpPr>
          <a:xfrm>
            <a:off x="4096424" y="2274151"/>
            <a:ext cx="303107" cy="289589"/>
            <a:chOff x="4381276" y="7041851"/>
            <a:chExt cx="525841" cy="502388"/>
          </a:xfrm>
        </p:grpSpPr>
        <p:sp>
          <p:nvSpPr>
            <p:cNvPr id="25" name="Freeform 90"/>
            <p:cNvSpPr/>
            <p:nvPr/>
          </p:nvSpPr>
          <p:spPr bwMode="auto">
            <a:xfrm>
              <a:off x="4758993" y="7041851"/>
              <a:ext cx="148124" cy="148124"/>
            </a:xfrm>
            <a:custGeom>
              <a:avLst/>
              <a:gdLst>
                <a:gd name="T0" fmla="*/ 47 w 60"/>
                <a:gd name="T1" fmla="*/ 13 h 60"/>
                <a:gd name="T2" fmla="*/ 4 w 60"/>
                <a:gd name="T3" fmla="*/ 8 h 60"/>
                <a:gd name="T4" fmla="*/ 3 w 60"/>
                <a:gd name="T5" fmla="*/ 18 h 60"/>
                <a:gd name="T6" fmla="*/ 42 w 60"/>
                <a:gd name="T7" fmla="*/ 57 h 60"/>
                <a:gd name="T8" fmla="*/ 52 w 60"/>
                <a:gd name="T9" fmla="*/ 56 h 60"/>
                <a:gd name="T10" fmla="*/ 47 w 60"/>
                <a:gd name="T11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47" y="13"/>
                  </a:moveTo>
                  <a:cubicBezTo>
                    <a:pt x="35" y="1"/>
                    <a:pt x="17" y="0"/>
                    <a:pt x="4" y="8"/>
                  </a:cubicBezTo>
                  <a:cubicBezTo>
                    <a:pt x="0" y="10"/>
                    <a:pt x="0" y="15"/>
                    <a:pt x="3" y="18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5" y="60"/>
                    <a:pt x="49" y="59"/>
                    <a:pt x="52" y="56"/>
                  </a:cubicBezTo>
                  <a:cubicBezTo>
                    <a:pt x="60" y="43"/>
                    <a:pt x="58" y="25"/>
                    <a:pt x="4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26" name="Freeform 91"/>
            <p:cNvSpPr>
              <a:spLocks noEditPoints="1"/>
            </p:cNvSpPr>
            <p:nvPr/>
          </p:nvSpPr>
          <p:spPr bwMode="auto">
            <a:xfrm>
              <a:off x="4415839" y="7083820"/>
              <a:ext cx="449309" cy="460419"/>
            </a:xfrm>
            <a:custGeom>
              <a:avLst/>
              <a:gdLst>
                <a:gd name="T0" fmla="*/ 165 w 182"/>
                <a:gd name="T1" fmla="*/ 141 h 186"/>
                <a:gd name="T2" fmla="*/ 181 w 182"/>
                <a:gd name="T3" fmla="*/ 89 h 186"/>
                <a:gd name="T4" fmla="*/ 92 w 182"/>
                <a:gd name="T5" fmla="*/ 0 h 186"/>
                <a:gd name="T6" fmla="*/ 91 w 182"/>
                <a:gd name="T7" fmla="*/ 0 h 186"/>
                <a:gd name="T8" fmla="*/ 3 w 182"/>
                <a:gd name="T9" fmla="*/ 89 h 186"/>
                <a:gd name="T10" fmla="*/ 18 w 182"/>
                <a:gd name="T11" fmla="*/ 138 h 186"/>
                <a:gd name="T12" fmla="*/ 2 w 182"/>
                <a:gd name="T13" fmla="*/ 169 h 186"/>
                <a:gd name="T14" fmla="*/ 8 w 182"/>
                <a:gd name="T15" fmla="*/ 185 h 186"/>
                <a:gd name="T16" fmla="*/ 13 w 182"/>
                <a:gd name="T17" fmla="*/ 186 h 186"/>
                <a:gd name="T18" fmla="*/ 24 w 182"/>
                <a:gd name="T19" fmla="*/ 180 h 186"/>
                <a:gd name="T20" fmla="*/ 35 w 182"/>
                <a:gd name="T21" fmla="*/ 157 h 186"/>
                <a:gd name="T22" fmla="*/ 91 w 182"/>
                <a:gd name="T23" fmla="*/ 178 h 186"/>
                <a:gd name="T24" fmla="*/ 92 w 182"/>
                <a:gd name="T25" fmla="*/ 178 h 186"/>
                <a:gd name="T26" fmla="*/ 147 w 182"/>
                <a:gd name="T27" fmla="*/ 159 h 186"/>
                <a:gd name="T28" fmla="*/ 157 w 182"/>
                <a:gd name="T29" fmla="*/ 180 h 186"/>
                <a:gd name="T30" fmla="*/ 168 w 182"/>
                <a:gd name="T31" fmla="*/ 186 h 186"/>
                <a:gd name="T32" fmla="*/ 173 w 182"/>
                <a:gd name="T33" fmla="*/ 185 h 186"/>
                <a:gd name="T34" fmla="*/ 179 w 182"/>
                <a:gd name="T35" fmla="*/ 169 h 186"/>
                <a:gd name="T36" fmla="*/ 165 w 182"/>
                <a:gd name="T37" fmla="*/ 141 h 186"/>
                <a:gd name="T38" fmla="*/ 92 w 182"/>
                <a:gd name="T39" fmla="*/ 154 h 186"/>
                <a:gd name="T40" fmla="*/ 91 w 182"/>
                <a:gd name="T41" fmla="*/ 154 h 186"/>
                <a:gd name="T42" fmla="*/ 27 w 182"/>
                <a:gd name="T43" fmla="*/ 89 h 186"/>
                <a:gd name="T44" fmla="*/ 91 w 182"/>
                <a:gd name="T45" fmla="*/ 24 h 186"/>
                <a:gd name="T46" fmla="*/ 92 w 182"/>
                <a:gd name="T47" fmla="*/ 24 h 186"/>
                <a:gd name="T48" fmla="*/ 157 w 182"/>
                <a:gd name="T49" fmla="*/ 89 h 186"/>
                <a:gd name="T50" fmla="*/ 92 w 182"/>
                <a:gd name="T51" fmla="*/ 15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186">
                  <a:moveTo>
                    <a:pt x="165" y="141"/>
                  </a:moveTo>
                  <a:cubicBezTo>
                    <a:pt x="175" y="126"/>
                    <a:pt x="181" y="108"/>
                    <a:pt x="181" y="89"/>
                  </a:cubicBezTo>
                  <a:cubicBezTo>
                    <a:pt x="181" y="40"/>
                    <a:pt x="141" y="0"/>
                    <a:pt x="92" y="0"/>
                  </a:cubicBezTo>
                  <a:cubicBezTo>
                    <a:pt x="92" y="0"/>
                    <a:pt x="92" y="0"/>
                    <a:pt x="91" y="0"/>
                  </a:cubicBezTo>
                  <a:cubicBezTo>
                    <a:pt x="42" y="0"/>
                    <a:pt x="3" y="40"/>
                    <a:pt x="3" y="89"/>
                  </a:cubicBezTo>
                  <a:cubicBezTo>
                    <a:pt x="3" y="107"/>
                    <a:pt x="8" y="124"/>
                    <a:pt x="18" y="138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0" y="175"/>
                    <a:pt x="2" y="182"/>
                    <a:pt x="8" y="185"/>
                  </a:cubicBezTo>
                  <a:cubicBezTo>
                    <a:pt x="10" y="186"/>
                    <a:pt x="11" y="186"/>
                    <a:pt x="13" y="186"/>
                  </a:cubicBezTo>
                  <a:cubicBezTo>
                    <a:pt x="18" y="186"/>
                    <a:pt x="22" y="184"/>
                    <a:pt x="24" y="18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50" y="170"/>
                    <a:pt x="70" y="178"/>
                    <a:pt x="91" y="178"/>
                  </a:cubicBezTo>
                  <a:cubicBezTo>
                    <a:pt x="92" y="178"/>
                    <a:pt x="92" y="178"/>
                    <a:pt x="92" y="178"/>
                  </a:cubicBezTo>
                  <a:cubicBezTo>
                    <a:pt x="113" y="178"/>
                    <a:pt x="132" y="171"/>
                    <a:pt x="147" y="159"/>
                  </a:cubicBezTo>
                  <a:cubicBezTo>
                    <a:pt x="157" y="180"/>
                    <a:pt x="157" y="180"/>
                    <a:pt x="157" y="180"/>
                  </a:cubicBezTo>
                  <a:cubicBezTo>
                    <a:pt x="159" y="184"/>
                    <a:pt x="163" y="186"/>
                    <a:pt x="168" y="186"/>
                  </a:cubicBezTo>
                  <a:cubicBezTo>
                    <a:pt x="170" y="186"/>
                    <a:pt x="171" y="186"/>
                    <a:pt x="173" y="185"/>
                  </a:cubicBezTo>
                  <a:cubicBezTo>
                    <a:pt x="179" y="182"/>
                    <a:pt x="182" y="175"/>
                    <a:pt x="179" y="169"/>
                  </a:cubicBezTo>
                  <a:lnTo>
                    <a:pt x="165" y="141"/>
                  </a:ln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1" y="154"/>
                  </a:cubicBezTo>
                  <a:cubicBezTo>
                    <a:pt x="56" y="154"/>
                    <a:pt x="27" y="125"/>
                    <a:pt x="27" y="89"/>
                  </a:cubicBezTo>
                  <a:cubicBezTo>
                    <a:pt x="27" y="53"/>
                    <a:pt x="56" y="24"/>
                    <a:pt x="91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128" y="24"/>
                    <a:pt x="157" y="53"/>
                    <a:pt x="157" y="89"/>
                  </a:cubicBezTo>
                  <a:cubicBezTo>
                    <a:pt x="157" y="125"/>
                    <a:pt x="128" y="154"/>
                    <a:pt x="92" y="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27" name="Freeform 92"/>
            <p:cNvSpPr/>
            <p:nvPr/>
          </p:nvSpPr>
          <p:spPr bwMode="auto">
            <a:xfrm>
              <a:off x="4551619" y="7222069"/>
              <a:ext cx="108624" cy="191327"/>
            </a:xfrm>
            <a:custGeom>
              <a:avLst/>
              <a:gdLst>
                <a:gd name="T0" fmla="*/ 37 w 44"/>
                <a:gd name="T1" fmla="*/ 0 h 77"/>
                <a:gd name="T2" fmla="*/ 36 w 44"/>
                <a:gd name="T3" fmla="*/ 0 h 77"/>
                <a:gd name="T4" fmla="*/ 30 w 44"/>
                <a:gd name="T5" fmla="*/ 7 h 77"/>
                <a:gd name="T6" fmla="*/ 30 w 44"/>
                <a:gd name="T7" fmla="*/ 33 h 77"/>
                <a:gd name="T8" fmla="*/ 3 w 44"/>
                <a:gd name="T9" fmla="*/ 65 h 77"/>
                <a:gd name="T10" fmla="*/ 3 w 44"/>
                <a:gd name="T11" fmla="*/ 75 h 77"/>
                <a:gd name="T12" fmla="*/ 8 w 44"/>
                <a:gd name="T13" fmla="*/ 77 h 77"/>
                <a:gd name="T14" fmla="*/ 13 w 44"/>
                <a:gd name="T15" fmla="*/ 74 h 77"/>
                <a:gd name="T16" fmla="*/ 36 w 44"/>
                <a:gd name="T17" fmla="*/ 47 h 77"/>
                <a:gd name="T18" fmla="*/ 42 w 44"/>
                <a:gd name="T19" fmla="*/ 41 h 77"/>
                <a:gd name="T20" fmla="*/ 44 w 44"/>
                <a:gd name="T21" fmla="*/ 35 h 77"/>
                <a:gd name="T22" fmla="*/ 44 w 44"/>
                <a:gd name="T23" fmla="*/ 7 h 77"/>
                <a:gd name="T24" fmla="*/ 37 w 44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7">
                  <a:moveTo>
                    <a:pt x="37" y="0"/>
                  </a:move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0" y="3"/>
                    <a:pt x="30" y="7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8"/>
                    <a:pt x="1" y="72"/>
                    <a:pt x="3" y="75"/>
                  </a:cubicBezTo>
                  <a:cubicBezTo>
                    <a:pt x="5" y="76"/>
                    <a:pt x="6" y="77"/>
                    <a:pt x="8" y="77"/>
                  </a:cubicBezTo>
                  <a:cubicBezTo>
                    <a:pt x="10" y="77"/>
                    <a:pt x="12" y="76"/>
                    <a:pt x="13" y="7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39"/>
                    <a:pt x="44" y="37"/>
                    <a:pt x="44" y="3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3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28" name="Freeform 93"/>
            <p:cNvSpPr/>
            <p:nvPr/>
          </p:nvSpPr>
          <p:spPr bwMode="auto">
            <a:xfrm>
              <a:off x="4381276" y="7041851"/>
              <a:ext cx="148124" cy="148124"/>
            </a:xfrm>
            <a:custGeom>
              <a:avLst/>
              <a:gdLst>
                <a:gd name="T0" fmla="*/ 13 w 60"/>
                <a:gd name="T1" fmla="*/ 13 h 60"/>
                <a:gd name="T2" fmla="*/ 9 w 60"/>
                <a:gd name="T3" fmla="*/ 57 h 60"/>
                <a:gd name="T4" fmla="*/ 18 w 60"/>
                <a:gd name="T5" fmla="*/ 57 h 60"/>
                <a:gd name="T6" fmla="*/ 58 w 60"/>
                <a:gd name="T7" fmla="*/ 18 h 60"/>
                <a:gd name="T8" fmla="*/ 56 w 60"/>
                <a:gd name="T9" fmla="*/ 8 h 60"/>
                <a:gd name="T10" fmla="*/ 13 w 60"/>
                <a:gd name="T11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0">
                  <a:moveTo>
                    <a:pt x="13" y="13"/>
                  </a:moveTo>
                  <a:cubicBezTo>
                    <a:pt x="2" y="25"/>
                    <a:pt x="0" y="43"/>
                    <a:pt x="9" y="57"/>
                  </a:cubicBezTo>
                  <a:cubicBezTo>
                    <a:pt x="11" y="60"/>
                    <a:pt x="15" y="60"/>
                    <a:pt x="18" y="57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5"/>
                    <a:pt x="60" y="10"/>
                    <a:pt x="56" y="8"/>
                  </a:cubicBezTo>
                  <a:cubicBezTo>
                    <a:pt x="43" y="0"/>
                    <a:pt x="25" y="1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</p:grpSp>
      <p:sp>
        <p:nvSpPr>
          <p:cNvPr id="29" name="PA_文本框 29"/>
          <p:cNvSpPr txBox="1"/>
          <p:nvPr>
            <p:custDataLst>
              <p:tags r:id="rId8"/>
            </p:custDataLst>
          </p:nvPr>
        </p:nvSpPr>
        <p:spPr>
          <a:xfrm>
            <a:off x="2814296" y="3185858"/>
            <a:ext cx="1175322" cy="7182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66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665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PA_矩形 3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77011" y="922893"/>
            <a:ext cx="297633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大赛主题</a:t>
            </a:r>
            <a:endParaRPr 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PA_文本框 31"/>
          <p:cNvSpPr txBox="1"/>
          <p:nvPr>
            <p:custDataLst>
              <p:tags r:id="rId10"/>
            </p:custDataLst>
          </p:nvPr>
        </p:nvSpPr>
        <p:spPr>
          <a:xfrm>
            <a:off x="5355928" y="783669"/>
            <a:ext cx="68640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426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  <a:endParaRPr lang="en-US" altLang="zh-CN" sz="426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32" name="PA_直接连接符 33"/>
          <p:cNvCxnSpPr/>
          <p:nvPr>
            <p:custDataLst>
              <p:tags r:id="rId11"/>
            </p:custDataLst>
          </p:nvPr>
        </p:nvCxnSpPr>
        <p:spPr>
          <a:xfrm flipH="1">
            <a:off x="6220728" y="859451"/>
            <a:ext cx="0" cy="62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_矩形 3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77011" y="1996678"/>
            <a:ext cx="297633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参赛方式</a:t>
            </a:r>
            <a:endParaRPr 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PA_文本框 36"/>
          <p:cNvSpPr txBox="1"/>
          <p:nvPr>
            <p:custDataLst>
              <p:tags r:id="rId13"/>
            </p:custDataLst>
          </p:nvPr>
        </p:nvSpPr>
        <p:spPr>
          <a:xfrm>
            <a:off x="5323068" y="1876504"/>
            <a:ext cx="7521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426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02</a:t>
            </a:r>
            <a:endParaRPr lang="en-US" altLang="zh-CN" sz="426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35" name="PA_直接连接符 37"/>
          <p:cNvCxnSpPr/>
          <p:nvPr>
            <p:custDataLst>
              <p:tags r:id="rId14"/>
            </p:custDataLst>
          </p:nvPr>
        </p:nvCxnSpPr>
        <p:spPr>
          <a:xfrm flipH="1">
            <a:off x="6220728" y="1952286"/>
            <a:ext cx="0" cy="62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_矩形 3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77011" y="3070463"/>
            <a:ext cx="297633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奖项设置</a:t>
            </a:r>
            <a:endParaRPr 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PA_文本框 39"/>
          <p:cNvSpPr txBox="1"/>
          <p:nvPr>
            <p:custDataLst>
              <p:tags r:id="rId16"/>
            </p:custDataLst>
          </p:nvPr>
        </p:nvSpPr>
        <p:spPr>
          <a:xfrm>
            <a:off x="5315052" y="2950289"/>
            <a:ext cx="76815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426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03</a:t>
            </a:r>
            <a:endParaRPr lang="en-US" altLang="zh-CN" sz="426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38" name="PA_直接连接符 40"/>
          <p:cNvCxnSpPr/>
          <p:nvPr>
            <p:custDataLst>
              <p:tags r:id="rId17"/>
            </p:custDataLst>
          </p:nvPr>
        </p:nvCxnSpPr>
        <p:spPr>
          <a:xfrm flipH="1">
            <a:off x="6220728" y="3026071"/>
            <a:ext cx="0" cy="62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_矩形 3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7011" y="4144248"/>
            <a:ext cx="297633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评奖方式</a:t>
            </a:r>
            <a:endParaRPr 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PA_文本框 42"/>
          <p:cNvSpPr txBox="1"/>
          <p:nvPr>
            <p:custDataLst>
              <p:tags r:id="rId19"/>
            </p:custDataLst>
          </p:nvPr>
        </p:nvSpPr>
        <p:spPr>
          <a:xfrm>
            <a:off x="5323066" y="4052649"/>
            <a:ext cx="75212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426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04</a:t>
            </a:r>
            <a:endParaRPr lang="en-US" altLang="zh-CN" sz="426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41" name="PA_直接连接符 43"/>
          <p:cNvCxnSpPr/>
          <p:nvPr>
            <p:custDataLst>
              <p:tags r:id="rId20"/>
            </p:custDataLst>
          </p:nvPr>
        </p:nvCxnSpPr>
        <p:spPr>
          <a:xfrm flipH="1">
            <a:off x="6220728" y="4128431"/>
            <a:ext cx="0" cy="62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3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7011" y="5218033"/>
            <a:ext cx="2976331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作品展播</a:t>
            </a:r>
            <a:endParaRPr 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PA_文本框 42"/>
          <p:cNvSpPr txBox="1"/>
          <p:nvPr>
            <p:custDataLst>
              <p:tags r:id="rId22"/>
            </p:custDataLst>
          </p:nvPr>
        </p:nvSpPr>
        <p:spPr>
          <a:xfrm>
            <a:off x="5316861" y="5126434"/>
            <a:ext cx="764540" cy="7480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426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05</a:t>
            </a:r>
            <a:endParaRPr lang="en-US" altLang="zh-CN" sz="426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4" name="PA_直接连接符 43"/>
          <p:cNvCxnSpPr/>
          <p:nvPr>
            <p:custDataLst>
              <p:tags r:id="rId23"/>
            </p:custDataLst>
          </p:nvPr>
        </p:nvCxnSpPr>
        <p:spPr>
          <a:xfrm flipH="1">
            <a:off x="6220728" y="5202216"/>
            <a:ext cx="0" cy="62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7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0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3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21600000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6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63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1" grpId="1"/>
      <p:bldP spid="33" grpId="0"/>
      <p:bldP spid="34" grpId="0"/>
      <p:bldP spid="34" grpId="1"/>
      <p:bldP spid="36" grpId="0"/>
      <p:bldP spid="37" grpId="0"/>
      <p:bldP spid="37" grpId="1"/>
      <p:bldP spid="39" grpId="0"/>
      <p:bldP spid="40" grpId="0"/>
      <p:bldP spid="40" grpId="1"/>
      <p:bldP spid="2" grpId="0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组合 72"/>
          <p:cNvGrpSpPr/>
          <p:nvPr/>
        </p:nvGrpSpPr>
        <p:grpSpPr>
          <a:xfrm rot="0">
            <a:off x="1642745" y="365760"/>
            <a:ext cx="3430270" cy="514350"/>
            <a:chOff x="4452173" y="720606"/>
            <a:chExt cx="1134214" cy="385763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2173" y="720606"/>
              <a:ext cx="1134214" cy="385763"/>
              <a:chOff x="2099498" y="1186788"/>
              <a:chExt cx="1134214" cy="38576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099498" y="1186788"/>
                <a:ext cx="1134214" cy="38576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143750" y="1212584"/>
                <a:ext cx="1052212" cy="319506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538861" y="759599"/>
              <a:ext cx="960840" cy="31527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en-US" sz="2135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获奖规则</a:t>
              </a:r>
              <a:endParaRPr lang="zh-CN" altLang="en-US" sz="213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19" name="isľíḓê"/>
          <p:cNvSpPr/>
          <p:nvPr/>
        </p:nvSpPr>
        <p:spPr>
          <a:xfrm>
            <a:off x="942975" y="2072640"/>
            <a:ext cx="10836275" cy="3530600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marL="285750" indent="-285750" algn="l">
              <a:buFont typeface="Wingdings" panose="05000000000000000000" charset="0"/>
              <a:buChar char="Ø"/>
            </a:pPr>
            <a:endParaRPr lang="en-US"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42745" y="2407285"/>
            <a:ext cx="803656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同一作品投稿多个平台不可重复获奖。</a:t>
            </a:r>
            <a:endParaRPr 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同一作者全年获奖作品不可超过5个。</a:t>
            </a:r>
            <a:endParaRPr 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党政机关、企事业单位、社会团体等机构账号作品获奖名额在获奖总数中占比不高于30%。</a:t>
            </a:r>
            <a:endParaRPr lang="zh-CN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所有获奖作品评审后即在北方网公示一周，无异议方为有效。奖金、证书待活动结束后统一发放。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" name="组合 72"/>
          <p:cNvGrpSpPr/>
          <p:nvPr/>
        </p:nvGrpSpPr>
        <p:grpSpPr>
          <a:xfrm rot="0">
            <a:off x="1642745" y="365760"/>
            <a:ext cx="3430270" cy="514350"/>
            <a:chOff x="4452173" y="720606"/>
            <a:chExt cx="1134214" cy="385763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2173" y="720606"/>
              <a:ext cx="1134214" cy="385763"/>
              <a:chOff x="2099498" y="1186788"/>
              <a:chExt cx="1134214" cy="38576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099498" y="1186788"/>
                <a:ext cx="1134214" cy="38576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143750" y="1212584"/>
                <a:ext cx="1052212" cy="319506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538861" y="759599"/>
              <a:ext cx="960840" cy="31527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zh-CN" altLang="zh-CN" sz="2135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</a:rPr>
                <a:t>补充说明</a:t>
              </a:r>
              <a:endParaRPr lang="zh-CN" altLang="zh-CN" sz="213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72465" y="1360805"/>
            <a:ext cx="4549140" cy="532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isľíḓê"/>
          <p:cNvSpPr/>
          <p:nvPr/>
        </p:nvSpPr>
        <p:spPr>
          <a:xfrm>
            <a:off x="672465" y="2077720"/>
            <a:ext cx="10830560" cy="4334510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marL="285750" indent="-285750" algn="l">
              <a:buFont typeface="Wingdings" panose="05000000000000000000" charset="0"/>
              <a:buChar char="Ø"/>
            </a:pPr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880" y="2241550"/>
            <a:ext cx="94735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刚才，我们介绍了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分话题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模式。目前我们各个高校都开设了分话题，各学校和学生在投稿参赛时，应积极加入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“#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你好天津（空格）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以及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“#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高校话题（空格）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两个话题，加入分话题也将助力市教委获评本次大赛的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优秀组织奖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奖项。</a:t>
            </a:r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同时，本次大赛推出的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分站赛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创新机制，也鼓励全市各区以及市级委办局组织开展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分站赛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，未来如果市教委组织了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分站赛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</a:t>
            </a:r>
            <a:r>
              <a:rPr 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可以使用分话题作为分站赛话题，也可重新策划新的话题。</a:t>
            </a:r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TextBox 57"/>
          <p:cNvSpPr txBox="1"/>
          <p:nvPr/>
        </p:nvSpPr>
        <p:spPr>
          <a:xfrm>
            <a:off x="1508125" y="1473200"/>
            <a:ext cx="287845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分站赛话题与“分话题”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32976" y="1724251"/>
            <a:ext cx="2109837" cy="2107325"/>
            <a:chOff x="5892251" y="3812381"/>
            <a:chExt cx="1764292" cy="1762192"/>
          </a:xfrm>
        </p:grpSpPr>
        <p:sp>
          <p:nvSpPr>
            <p:cNvPr id="5" name="Freeform 60"/>
            <p:cNvSpPr>
              <a:spLocks noEditPoints="1"/>
            </p:cNvSpPr>
            <p:nvPr/>
          </p:nvSpPr>
          <p:spPr bwMode="auto">
            <a:xfrm>
              <a:off x="5892251" y="3812381"/>
              <a:ext cx="1764292" cy="1762192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60"/>
            <p:cNvSpPr>
              <a:spLocks noEditPoints="1"/>
            </p:cNvSpPr>
            <p:nvPr/>
          </p:nvSpPr>
          <p:spPr bwMode="auto">
            <a:xfrm>
              <a:off x="6084168" y="4000031"/>
              <a:ext cx="1383136" cy="1381490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1715992" y="2273956"/>
            <a:ext cx="1148715" cy="1035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73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0  5</a:t>
            </a:r>
            <a:endParaRPr lang="en-US" altLang="zh-CN" sz="373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THREE	</a:t>
            </a:r>
            <a:endParaRPr lang="zh-CN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3370022" y="2253195"/>
            <a:ext cx="4517232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作品展播</a:t>
            </a:r>
            <a:endParaRPr lang="zh-CN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8" name="直接连接符 37"/>
          <p:cNvCxnSpPr/>
          <p:nvPr/>
        </p:nvCxnSpPr>
        <p:spPr>
          <a:xfrm>
            <a:off x="851719" y="1236645"/>
            <a:ext cx="10736827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22"/>
          <p:cNvGrpSpPr/>
          <p:nvPr/>
        </p:nvGrpSpPr>
        <p:grpSpPr>
          <a:xfrm>
            <a:off x="2139946" y="1008879"/>
            <a:ext cx="379399" cy="380167"/>
            <a:chOff x="2495600" y="3102417"/>
            <a:chExt cx="646764" cy="648072"/>
          </a:xfrm>
        </p:grpSpPr>
        <p:grpSp>
          <p:nvGrpSpPr>
            <p:cNvPr id="45" name="组合 79"/>
            <p:cNvGrpSpPr/>
            <p:nvPr/>
          </p:nvGrpSpPr>
          <p:grpSpPr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4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8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55" name="Group 22"/>
          <p:cNvGrpSpPr/>
          <p:nvPr/>
        </p:nvGrpSpPr>
        <p:grpSpPr>
          <a:xfrm>
            <a:off x="4760054" y="1019039"/>
            <a:ext cx="379399" cy="380167"/>
            <a:chOff x="2495600" y="3102417"/>
            <a:chExt cx="646764" cy="648072"/>
          </a:xfrm>
        </p:grpSpPr>
        <p:grpSp>
          <p:nvGrpSpPr>
            <p:cNvPr id="56" name="组合 79"/>
            <p:cNvGrpSpPr/>
            <p:nvPr/>
          </p:nvGrpSpPr>
          <p:grpSpPr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5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5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22"/>
          <p:cNvGrpSpPr/>
          <p:nvPr/>
        </p:nvGrpSpPr>
        <p:grpSpPr>
          <a:xfrm>
            <a:off x="7442294" y="1019039"/>
            <a:ext cx="379399" cy="380167"/>
            <a:chOff x="2495600" y="3102417"/>
            <a:chExt cx="646764" cy="648072"/>
          </a:xfrm>
        </p:grpSpPr>
        <p:grpSp>
          <p:nvGrpSpPr>
            <p:cNvPr id="67" name="组合 79"/>
            <p:cNvGrpSpPr/>
            <p:nvPr/>
          </p:nvGrpSpPr>
          <p:grpSpPr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6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2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22"/>
          <p:cNvGrpSpPr/>
          <p:nvPr/>
        </p:nvGrpSpPr>
        <p:grpSpPr>
          <a:xfrm>
            <a:off x="9959629" y="1019039"/>
            <a:ext cx="379399" cy="380167"/>
            <a:chOff x="2495600" y="3102417"/>
            <a:chExt cx="646764" cy="648072"/>
          </a:xfrm>
        </p:grpSpPr>
        <p:grpSp>
          <p:nvGrpSpPr>
            <p:cNvPr id="86" name="组合 79"/>
            <p:cNvGrpSpPr/>
            <p:nvPr/>
          </p:nvGrpSpPr>
          <p:grpSpPr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8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 flipV="1">
            <a:off x="1715770" y="1359535"/>
            <a:ext cx="1228725" cy="1264285"/>
            <a:chOff x="384612" y="980731"/>
            <a:chExt cx="1890244" cy="1944040"/>
          </a:xfrm>
        </p:grpSpPr>
        <p:grpSp>
          <p:nvGrpSpPr>
            <p:cNvPr id="50" name="组合 49"/>
            <p:cNvGrpSpPr/>
            <p:nvPr/>
          </p:nvGrpSpPr>
          <p:grpSpPr>
            <a:xfrm>
              <a:off x="587259" y="980731"/>
              <a:ext cx="1544387" cy="1944040"/>
              <a:chOff x="2806339" y="956606"/>
              <a:chExt cx="1215256" cy="1529737"/>
            </a:xfrm>
          </p:grpSpPr>
          <p:sp>
            <p:nvSpPr>
              <p:cNvPr id="53" name="椭圆​​ 2"/>
              <p:cNvSpPr>
                <a:spLocks noChangeArrowheads="1"/>
              </p:cNvSpPr>
              <p:nvPr/>
            </p:nvSpPr>
            <p:spPr bwMode="auto">
              <a:xfrm>
                <a:off x="2806339" y="956606"/>
                <a:ext cx="1215256" cy="1529737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54" name="椭圆​​ 2"/>
              <p:cNvSpPr>
                <a:spLocks noChangeArrowheads="1"/>
              </p:cNvSpPr>
              <p:nvPr/>
            </p:nvSpPr>
            <p:spPr bwMode="auto">
              <a:xfrm>
                <a:off x="2898682" y="1072844"/>
                <a:ext cx="1030571" cy="1297260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TextBox 34"/>
            <p:cNvSpPr txBox="1"/>
            <p:nvPr/>
          </p:nvSpPr>
          <p:spPr>
            <a:xfrm flipV="1">
              <a:off x="384612" y="1331776"/>
              <a:ext cx="1890244" cy="89732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官方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网站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flipH="1" flipV="1">
            <a:off x="4331335" y="1395730"/>
            <a:ext cx="1205865" cy="1226820"/>
            <a:chOff x="413918" y="980731"/>
            <a:chExt cx="1890244" cy="1944040"/>
          </a:xfrm>
        </p:grpSpPr>
        <p:grpSp>
          <p:nvGrpSpPr>
            <p:cNvPr id="3" name="组合 2"/>
            <p:cNvGrpSpPr/>
            <p:nvPr/>
          </p:nvGrpSpPr>
          <p:grpSpPr>
            <a:xfrm>
              <a:off x="587259" y="980731"/>
              <a:ext cx="1544387" cy="1944040"/>
              <a:chOff x="2806339" y="956606"/>
              <a:chExt cx="1215256" cy="1529737"/>
            </a:xfrm>
          </p:grpSpPr>
          <p:sp>
            <p:nvSpPr>
              <p:cNvPr id="4" name="椭圆​​ 2"/>
              <p:cNvSpPr>
                <a:spLocks noChangeArrowheads="1"/>
              </p:cNvSpPr>
              <p:nvPr/>
            </p:nvSpPr>
            <p:spPr bwMode="auto">
              <a:xfrm>
                <a:off x="2806339" y="956606"/>
                <a:ext cx="1215256" cy="1529737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5" name="椭圆​​ 2"/>
              <p:cNvSpPr>
                <a:spLocks noChangeArrowheads="1"/>
              </p:cNvSpPr>
              <p:nvPr/>
            </p:nvSpPr>
            <p:spPr bwMode="auto">
              <a:xfrm>
                <a:off x="2898682" y="1072844"/>
                <a:ext cx="1030571" cy="1297260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TextBox 34"/>
            <p:cNvSpPr txBox="1"/>
            <p:nvPr/>
          </p:nvSpPr>
          <p:spPr>
            <a:xfrm flipV="1">
              <a:off x="413918" y="1371127"/>
              <a:ext cx="1890244" cy="92472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津云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客户端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7065010" y="1420495"/>
            <a:ext cx="1169670" cy="1203325"/>
            <a:chOff x="412892" y="980731"/>
            <a:chExt cx="1890244" cy="1944040"/>
          </a:xfrm>
        </p:grpSpPr>
        <p:grpSp>
          <p:nvGrpSpPr>
            <p:cNvPr id="8" name="组合 7"/>
            <p:cNvGrpSpPr/>
            <p:nvPr/>
          </p:nvGrpSpPr>
          <p:grpSpPr>
            <a:xfrm>
              <a:off x="587259" y="980731"/>
              <a:ext cx="1544387" cy="1944040"/>
              <a:chOff x="2806339" y="956606"/>
              <a:chExt cx="1215256" cy="1529737"/>
            </a:xfrm>
          </p:grpSpPr>
          <p:sp>
            <p:nvSpPr>
              <p:cNvPr id="9" name="椭圆​​ 2"/>
              <p:cNvSpPr>
                <a:spLocks noChangeArrowheads="1"/>
              </p:cNvSpPr>
              <p:nvPr/>
            </p:nvSpPr>
            <p:spPr bwMode="auto">
              <a:xfrm>
                <a:off x="2806339" y="956606"/>
                <a:ext cx="1215256" cy="1529737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0" name="椭圆​​ 2"/>
              <p:cNvSpPr>
                <a:spLocks noChangeArrowheads="1"/>
              </p:cNvSpPr>
              <p:nvPr/>
            </p:nvSpPr>
            <p:spPr bwMode="auto">
              <a:xfrm>
                <a:off x="2898682" y="1072844"/>
                <a:ext cx="1030571" cy="1297260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TextBox 34"/>
            <p:cNvSpPr txBox="1"/>
            <p:nvPr/>
          </p:nvSpPr>
          <p:spPr>
            <a:xfrm flipV="1">
              <a:off x="412892" y="1349878"/>
              <a:ext cx="1890244" cy="94278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学习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强国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 flipV="1">
            <a:off x="9545320" y="1378585"/>
            <a:ext cx="1209040" cy="1243965"/>
            <a:chOff x="405976" y="980731"/>
            <a:chExt cx="1890244" cy="1944040"/>
          </a:xfrm>
        </p:grpSpPr>
        <p:grpSp>
          <p:nvGrpSpPr>
            <p:cNvPr id="13" name="组合 12"/>
            <p:cNvGrpSpPr/>
            <p:nvPr/>
          </p:nvGrpSpPr>
          <p:grpSpPr>
            <a:xfrm>
              <a:off x="587259" y="980731"/>
              <a:ext cx="1544387" cy="1944040"/>
              <a:chOff x="2806339" y="956606"/>
              <a:chExt cx="1215256" cy="1529737"/>
            </a:xfrm>
          </p:grpSpPr>
          <p:sp>
            <p:nvSpPr>
              <p:cNvPr id="14" name="椭圆​​ 2"/>
              <p:cNvSpPr>
                <a:spLocks noChangeArrowheads="1"/>
              </p:cNvSpPr>
              <p:nvPr/>
            </p:nvSpPr>
            <p:spPr bwMode="auto">
              <a:xfrm>
                <a:off x="2806339" y="956606"/>
                <a:ext cx="1215256" cy="1529737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​​ 2"/>
              <p:cNvSpPr>
                <a:spLocks noChangeArrowheads="1"/>
              </p:cNvSpPr>
              <p:nvPr/>
            </p:nvSpPr>
            <p:spPr bwMode="auto">
              <a:xfrm>
                <a:off x="2898682" y="1072844"/>
                <a:ext cx="1030571" cy="1297260"/>
              </a:xfrm>
              <a:custGeom>
                <a:avLst/>
                <a:gdLst>
                  <a:gd name="T0" fmla="*/ 0 w 1944132"/>
                  <a:gd name="T1" fmla="*/ 0 h 2448272"/>
                  <a:gd name="T2" fmla="*/ 1944132 w 1944132"/>
                  <a:gd name="T3" fmla="*/ 2448272 h 2448272"/>
                </a:gdLst>
                <a:ahLst/>
                <a:cxnLst/>
                <a:rect l="T0" t="T1" r="T2" b="T3"/>
                <a:pathLst>
                  <a:path w="1944131" h="2448272">
                    <a:moveTo>
                      <a:pt x="972066" y="0"/>
                    </a:moveTo>
                    <a:cubicBezTo>
                      <a:pt x="1508923" y="0"/>
                      <a:pt x="1944132" y="435209"/>
                      <a:pt x="1944132" y="972066"/>
                    </a:cubicBezTo>
                    <a:cubicBezTo>
                      <a:pt x="1944132" y="1465344"/>
                      <a:pt x="1576711" y="1872807"/>
                      <a:pt x="1100480" y="1934684"/>
                    </a:cubicBezTo>
                    <a:lnTo>
                      <a:pt x="972066" y="2448272"/>
                    </a:lnTo>
                    <a:lnTo>
                      <a:pt x="843652" y="1934684"/>
                    </a:lnTo>
                    <a:cubicBezTo>
                      <a:pt x="367421" y="1872807"/>
                      <a:pt x="0" y="1465344"/>
                      <a:pt x="0" y="972066"/>
                    </a:cubicBezTo>
                    <a:cubicBezTo>
                      <a:pt x="0" y="435209"/>
                      <a:pt x="435209" y="0"/>
                      <a:pt x="9720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TextBox 34"/>
            <p:cNvSpPr txBox="1"/>
            <p:nvPr/>
          </p:nvSpPr>
          <p:spPr>
            <a:xfrm flipV="1">
              <a:off x="405976" y="1335628"/>
              <a:ext cx="1890244" cy="91198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百姓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CN" alt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新闻</a:t>
              </a:r>
              <a:endPara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图片 16" descr="“你好，天津”网络短视频大赛官方网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" y="2897505"/>
            <a:ext cx="3623945" cy="31013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 descr="微信图片_20211206143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25" y="2762885"/>
            <a:ext cx="1829435" cy="396494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微信图片_202112061457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395" y="2766695"/>
            <a:ext cx="1831340" cy="39687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isľíḓê"/>
          <p:cNvSpPr/>
          <p:nvPr/>
        </p:nvSpPr>
        <p:spPr>
          <a:xfrm>
            <a:off x="8990965" y="2887345"/>
            <a:ext cx="2289810" cy="1934845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marL="285750" indent="-285750" algn="l">
              <a:buFont typeface="Wingdings" panose="05000000000000000000" charset="0"/>
              <a:buChar char="Ø"/>
            </a:pPr>
            <a:endParaRPr 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88450" y="2995295"/>
            <a:ext cx="20923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通过天津卫视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新闻栏目开设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“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百姓新闻</a:t>
            </a:r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”</a:t>
            </a:r>
            <a:r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栏目，定期展播部分优秀作品。</a:t>
            </a:r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111292153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4430" y="636270"/>
            <a:ext cx="10473690" cy="4079240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2860440" y="4338238"/>
            <a:ext cx="5959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7200" b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  <a:endParaRPr lang="zh-CN" altLang="en-US" sz="7200" b="1">
              <a:ln w="18415" cmpd="sng">
                <a:noFill/>
                <a:prstDash val="solid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32976" y="1724251"/>
            <a:ext cx="2109837" cy="2107325"/>
            <a:chOff x="5892251" y="3812381"/>
            <a:chExt cx="1764292" cy="1762192"/>
          </a:xfrm>
        </p:grpSpPr>
        <p:sp>
          <p:nvSpPr>
            <p:cNvPr id="5" name="Freeform 60"/>
            <p:cNvSpPr>
              <a:spLocks noEditPoints="1"/>
            </p:cNvSpPr>
            <p:nvPr/>
          </p:nvSpPr>
          <p:spPr bwMode="auto">
            <a:xfrm>
              <a:off x="5892251" y="3812381"/>
              <a:ext cx="1764292" cy="1762192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60"/>
            <p:cNvSpPr>
              <a:spLocks noEditPoints="1"/>
            </p:cNvSpPr>
            <p:nvPr/>
          </p:nvSpPr>
          <p:spPr bwMode="auto">
            <a:xfrm>
              <a:off x="6084168" y="4000031"/>
              <a:ext cx="1383136" cy="1381490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1715992" y="2273956"/>
            <a:ext cx="1148715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73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0  1</a:t>
            </a:r>
            <a:endParaRPr lang="en-US" altLang="zh-CN" sz="373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ONE</a:t>
            </a:r>
            <a:endParaRPr lang="zh-CN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3370022" y="2253195"/>
            <a:ext cx="4517232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大赛主题</a:t>
            </a:r>
            <a:endParaRPr lang="zh-CN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548005" y="762000"/>
            <a:ext cx="12528550" cy="66186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41170" y="2557145"/>
            <a:ext cx="8998585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AFEFF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 fontAlgn="auto">
              <a:lnSpc>
                <a:spcPct val="20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致敬美好时代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祝福伟大祖国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讴歌奋斗精神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点赞幸福生活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fontAlgn="auto">
              <a:lnSpc>
                <a:spcPct val="200000"/>
              </a:lnSpc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百姓好，天津好，祖国好！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728980" y="148590"/>
            <a:ext cx="13160375" cy="80651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6850" y="2025650"/>
            <a:ext cx="9685655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AFEFF"/>
                </a:solidFill>
              </a14:hiddenFill>
            </a:ext>
          </a:extLst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以全面展示天津形象、讲好天津故事为主线，致敬伟大时代，记录美好生活，重点讲述天津人、天津事、天津情、天津景，展现天津的过去、现在和未来。</a:t>
            </a:r>
            <a:endParaRPr lang="zh-CN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突出正能量，弘扬主旋律，紧扣时代主题，可结合重大时间节点和重大主题宣传任务。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坚持高品位，倡导高格调、高质量、高水平，坚决抵制低俗、庸俗、媚俗。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突出分众化，通过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百姓拍、百姓看、百姓评、百姓乐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方式，增强网上宣传吸引力、感染力、说服力。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强调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接地气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，讲求创意新颖，情感真挚，内容生动，感染力强。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32976" y="1724251"/>
            <a:ext cx="2109837" cy="2107325"/>
            <a:chOff x="5892251" y="3812381"/>
            <a:chExt cx="1764292" cy="1762192"/>
          </a:xfrm>
        </p:grpSpPr>
        <p:sp>
          <p:nvSpPr>
            <p:cNvPr id="5" name="Freeform 60"/>
            <p:cNvSpPr>
              <a:spLocks noEditPoints="1"/>
            </p:cNvSpPr>
            <p:nvPr/>
          </p:nvSpPr>
          <p:spPr bwMode="auto">
            <a:xfrm>
              <a:off x="5892251" y="3812381"/>
              <a:ext cx="1764292" cy="1762192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60"/>
            <p:cNvSpPr>
              <a:spLocks noEditPoints="1"/>
            </p:cNvSpPr>
            <p:nvPr/>
          </p:nvSpPr>
          <p:spPr bwMode="auto">
            <a:xfrm>
              <a:off x="6084168" y="4000031"/>
              <a:ext cx="1383136" cy="1381490"/>
            </a:xfrm>
            <a:custGeom>
              <a:avLst/>
              <a:gdLst>
                <a:gd name="T0" fmla="*/ 474 w 840"/>
                <a:gd name="T1" fmla="*/ 788 h 839"/>
                <a:gd name="T2" fmla="*/ 524 w 840"/>
                <a:gd name="T3" fmla="*/ 783 h 839"/>
                <a:gd name="T4" fmla="*/ 602 w 840"/>
                <a:gd name="T5" fmla="*/ 790 h 839"/>
                <a:gd name="T6" fmla="*/ 631 w 840"/>
                <a:gd name="T7" fmla="*/ 726 h 839"/>
                <a:gd name="T8" fmla="*/ 701 w 840"/>
                <a:gd name="T9" fmla="*/ 723 h 839"/>
                <a:gd name="T10" fmla="*/ 722 w 840"/>
                <a:gd name="T11" fmla="*/ 646 h 839"/>
                <a:gd name="T12" fmla="*/ 745 w 840"/>
                <a:gd name="T13" fmla="*/ 602 h 839"/>
                <a:gd name="T14" fmla="*/ 812 w 840"/>
                <a:gd name="T15" fmla="*/ 569 h 839"/>
                <a:gd name="T16" fmla="*/ 789 w 840"/>
                <a:gd name="T17" fmla="*/ 503 h 839"/>
                <a:gd name="T18" fmla="*/ 792 w 840"/>
                <a:gd name="T19" fmla="*/ 444 h 839"/>
                <a:gd name="T20" fmla="*/ 839 w 840"/>
                <a:gd name="T21" fmla="*/ 385 h 839"/>
                <a:gd name="T22" fmla="*/ 782 w 840"/>
                <a:gd name="T23" fmla="*/ 325 h 839"/>
                <a:gd name="T24" fmla="*/ 775 w 840"/>
                <a:gd name="T25" fmla="*/ 271 h 839"/>
                <a:gd name="T26" fmla="*/ 750 w 840"/>
                <a:gd name="T27" fmla="*/ 198 h 839"/>
                <a:gd name="T28" fmla="*/ 695 w 840"/>
                <a:gd name="T29" fmla="*/ 165 h 839"/>
                <a:gd name="T30" fmla="*/ 689 w 840"/>
                <a:gd name="T31" fmla="*/ 94 h 839"/>
                <a:gd name="T32" fmla="*/ 615 w 840"/>
                <a:gd name="T33" fmla="*/ 92 h 839"/>
                <a:gd name="T34" fmla="*/ 560 w 840"/>
                <a:gd name="T35" fmla="*/ 71 h 839"/>
                <a:gd name="T36" fmla="*/ 507 w 840"/>
                <a:gd name="T37" fmla="*/ 6 h 839"/>
                <a:gd name="T38" fmla="*/ 443 w 840"/>
                <a:gd name="T39" fmla="*/ 44 h 839"/>
                <a:gd name="T40" fmla="*/ 374 w 840"/>
                <a:gd name="T41" fmla="*/ 10 h 839"/>
                <a:gd name="T42" fmla="*/ 316 w 840"/>
                <a:gd name="T43" fmla="*/ 21 h 839"/>
                <a:gd name="T44" fmla="*/ 275 w 840"/>
                <a:gd name="T45" fmla="*/ 72 h 839"/>
                <a:gd name="T46" fmla="*/ 207 w 840"/>
                <a:gd name="T47" fmla="*/ 61 h 839"/>
                <a:gd name="T48" fmla="*/ 167 w 840"/>
                <a:gd name="T49" fmla="*/ 141 h 839"/>
                <a:gd name="T50" fmla="*/ 133 w 840"/>
                <a:gd name="T51" fmla="*/ 177 h 839"/>
                <a:gd name="T52" fmla="*/ 60 w 840"/>
                <a:gd name="T53" fmla="*/ 197 h 839"/>
                <a:gd name="T54" fmla="*/ 77 w 840"/>
                <a:gd name="T55" fmla="*/ 268 h 839"/>
                <a:gd name="T56" fmla="*/ 51 w 840"/>
                <a:gd name="T57" fmla="*/ 326 h 839"/>
                <a:gd name="T58" fmla="*/ 5 w 840"/>
                <a:gd name="T59" fmla="*/ 390 h 839"/>
                <a:gd name="T60" fmla="*/ 46 w 840"/>
                <a:gd name="T61" fmla="*/ 447 h 839"/>
                <a:gd name="T62" fmla="*/ 11 w 840"/>
                <a:gd name="T63" fmla="*/ 521 h 839"/>
                <a:gd name="T64" fmla="*/ 63 w 840"/>
                <a:gd name="T65" fmla="*/ 565 h 839"/>
                <a:gd name="T66" fmla="*/ 97 w 840"/>
                <a:gd name="T67" fmla="*/ 607 h 839"/>
                <a:gd name="T68" fmla="*/ 99 w 840"/>
                <a:gd name="T69" fmla="*/ 691 h 839"/>
                <a:gd name="T70" fmla="*/ 174 w 840"/>
                <a:gd name="T71" fmla="*/ 700 h 839"/>
                <a:gd name="T72" fmla="*/ 217 w 840"/>
                <a:gd name="T73" fmla="*/ 760 h 839"/>
                <a:gd name="T74" fmla="*/ 269 w 840"/>
                <a:gd name="T75" fmla="*/ 799 h 839"/>
                <a:gd name="T76" fmla="*/ 336 w 840"/>
                <a:gd name="T77" fmla="*/ 782 h 839"/>
                <a:gd name="T78" fmla="*/ 381 w 840"/>
                <a:gd name="T79" fmla="*/ 831 h 839"/>
                <a:gd name="T80" fmla="*/ 366 w 840"/>
                <a:gd name="T81" fmla="*/ 726 h 839"/>
                <a:gd name="T82" fmla="*/ 284 w 840"/>
                <a:gd name="T83" fmla="*/ 700 h 839"/>
                <a:gd name="T84" fmla="*/ 224 w 840"/>
                <a:gd name="T85" fmla="*/ 662 h 839"/>
                <a:gd name="T86" fmla="*/ 144 w 840"/>
                <a:gd name="T87" fmla="*/ 567 h 839"/>
                <a:gd name="T88" fmla="*/ 109 w 840"/>
                <a:gd name="T89" fmla="*/ 462 h 839"/>
                <a:gd name="T90" fmla="*/ 124 w 840"/>
                <a:gd name="T91" fmla="*/ 314 h 839"/>
                <a:gd name="T92" fmla="*/ 179 w 840"/>
                <a:gd name="T93" fmla="*/ 217 h 839"/>
                <a:gd name="T94" fmla="*/ 295 w 840"/>
                <a:gd name="T95" fmla="*/ 130 h 839"/>
                <a:gd name="T96" fmla="*/ 416 w 840"/>
                <a:gd name="T97" fmla="*/ 105 h 839"/>
                <a:gd name="T98" fmla="*/ 536 w 840"/>
                <a:gd name="T99" fmla="*/ 127 h 839"/>
                <a:gd name="T100" fmla="*/ 637 w 840"/>
                <a:gd name="T101" fmla="*/ 192 h 839"/>
                <a:gd name="T102" fmla="*/ 670 w 840"/>
                <a:gd name="T103" fmla="*/ 231 h 839"/>
                <a:gd name="T104" fmla="*/ 723 w 840"/>
                <a:gd name="T105" fmla="*/ 341 h 839"/>
                <a:gd name="T106" fmla="*/ 729 w 840"/>
                <a:gd name="T107" fmla="*/ 460 h 839"/>
                <a:gd name="T108" fmla="*/ 686 w 840"/>
                <a:gd name="T109" fmla="*/ 581 h 839"/>
                <a:gd name="T110" fmla="*/ 601 w 840"/>
                <a:gd name="T111" fmla="*/ 672 h 839"/>
                <a:gd name="T112" fmla="*/ 496 w 840"/>
                <a:gd name="T113" fmla="*/ 721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0" h="839">
                  <a:moveTo>
                    <a:pt x="424" y="839"/>
                  </a:moveTo>
                  <a:cubicBezTo>
                    <a:pt x="429" y="838"/>
                    <a:pt x="433" y="836"/>
                    <a:pt x="435" y="833"/>
                  </a:cubicBezTo>
                  <a:cubicBezTo>
                    <a:pt x="435" y="833"/>
                    <a:pt x="436" y="830"/>
                    <a:pt x="438" y="827"/>
                  </a:cubicBezTo>
                  <a:cubicBezTo>
                    <a:pt x="439" y="823"/>
                    <a:pt x="441" y="819"/>
                    <a:pt x="444" y="814"/>
                  </a:cubicBezTo>
                  <a:cubicBezTo>
                    <a:pt x="448" y="805"/>
                    <a:pt x="452" y="796"/>
                    <a:pt x="452" y="796"/>
                  </a:cubicBezTo>
                  <a:cubicBezTo>
                    <a:pt x="453" y="792"/>
                    <a:pt x="457" y="790"/>
                    <a:pt x="461" y="789"/>
                  </a:cubicBezTo>
                  <a:cubicBezTo>
                    <a:pt x="461" y="789"/>
                    <a:pt x="467" y="788"/>
                    <a:pt x="474" y="788"/>
                  </a:cubicBezTo>
                  <a:cubicBezTo>
                    <a:pt x="477" y="787"/>
                    <a:pt x="480" y="787"/>
                    <a:pt x="483" y="786"/>
                  </a:cubicBezTo>
                  <a:cubicBezTo>
                    <a:pt x="485" y="786"/>
                    <a:pt x="487" y="785"/>
                    <a:pt x="487" y="785"/>
                  </a:cubicBezTo>
                  <a:cubicBezTo>
                    <a:pt x="487" y="785"/>
                    <a:pt x="489" y="785"/>
                    <a:pt x="491" y="785"/>
                  </a:cubicBezTo>
                  <a:cubicBezTo>
                    <a:pt x="494" y="784"/>
                    <a:pt x="497" y="783"/>
                    <a:pt x="500" y="783"/>
                  </a:cubicBezTo>
                  <a:cubicBezTo>
                    <a:pt x="503" y="782"/>
                    <a:pt x="507" y="781"/>
                    <a:pt x="509" y="781"/>
                  </a:cubicBezTo>
                  <a:cubicBezTo>
                    <a:pt x="511" y="780"/>
                    <a:pt x="513" y="780"/>
                    <a:pt x="513" y="780"/>
                  </a:cubicBezTo>
                  <a:cubicBezTo>
                    <a:pt x="517" y="779"/>
                    <a:pt x="521" y="780"/>
                    <a:pt x="524" y="783"/>
                  </a:cubicBezTo>
                  <a:cubicBezTo>
                    <a:pt x="524" y="783"/>
                    <a:pt x="531" y="790"/>
                    <a:pt x="538" y="797"/>
                  </a:cubicBezTo>
                  <a:cubicBezTo>
                    <a:pt x="545" y="804"/>
                    <a:pt x="553" y="811"/>
                    <a:pt x="553" y="811"/>
                  </a:cubicBezTo>
                  <a:cubicBezTo>
                    <a:pt x="556" y="813"/>
                    <a:pt x="560" y="814"/>
                    <a:pt x="565" y="813"/>
                  </a:cubicBezTo>
                  <a:cubicBezTo>
                    <a:pt x="565" y="813"/>
                    <a:pt x="572" y="810"/>
                    <a:pt x="580" y="807"/>
                  </a:cubicBezTo>
                  <a:cubicBezTo>
                    <a:pt x="584" y="805"/>
                    <a:pt x="588" y="803"/>
                    <a:pt x="590" y="802"/>
                  </a:cubicBezTo>
                  <a:cubicBezTo>
                    <a:pt x="593" y="801"/>
                    <a:pt x="595" y="800"/>
                    <a:pt x="595" y="800"/>
                  </a:cubicBezTo>
                  <a:cubicBezTo>
                    <a:pt x="599" y="798"/>
                    <a:pt x="602" y="794"/>
                    <a:pt x="602" y="790"/>
                  </a:cubicBezTo>
                  <a:cubicBezTo>
                    <a:pt x="602" y="790"/>
                    <a:pt x="603" y="780"/>
                    <a:pt x="603" y="770"/>
                  </a:cubicBezTo>
                  <a:cubicBezTo>
                    <a:pt x="603" y="765"/>
                    <a:pt x="603" y="760"/>
                    <a:pt x="603" y="756"/>
                  </a:cubicBezTo>
                  <a:cubicBezTo>
                    <a:pt x="603" y="752"/>
                    <a:pt x="603" y="750"/>
                    <a:pt x="603" y="750"/>
                  </a:cubicBezTo>
                  <a:cubicBezTo>
                    <a:pt x="603" y="746"/>
                    <a:pt x="605" y="742"/>
                    <a:pt x="608" y="740"/>
                  </a:cubicBezTo>
                  <a:cubicBezTo>
                    <a:pt x="608" y="740"/>
                    <a:pt x="610" y="739"/>
                    <a:pt x="612" y="738"/>
                  </a:cubicBezTo>
                  <a:cubicBezTo>
                    <a:pt x="614" y="737"/>
                    <a:pt x="617" y="735"/>
                    <a:pt x="620" y="733"/>
                  </a:cubicBezTo>
                  <a:cubicBezTo>
                    <a:pt x="625" y="730"/>
                    <a:pt x="631" y="726"/>
                    <a:pt x="631" y="726"/>
                  </a:cubicBezTo>
                  <a:cubicBezTo>
                    <a:pt x="631" y="726"/>
                    <a:pt x="636" y="722"/>
                    <a:pt x="642" y="718"/>
                  </a:cubicBezTo>
                  <a:cubicBezTo>
                    <a:pt x="644" y="716"/>
                    <a:pt x="647" y="714"/>
                    <a:pt x="649" y="713"/>
                  </a:cubicBezTo>
                  <a:cubicBezTo>
                    <a:pt x="651" y="711"/>
                    <a:pt x="652" y="710"/>
                    <a:pt x="652" y="710"/>
                  </a:cubicBezTo>
                  <a:cubicBezTo>
                    <a:pt x="655" y="708"/>
                    <a:pt x="659" y="707"/>
                    <a:pt x="663" y="709"/>
                  </a:cubicBezTo>
                  <a:cubicBezTo>
                    <a:pt x="663" y="709"/>
                    <a:pt x="665" y="710"/>
                    <a:pt x="669" y="711"/>
                  </a:cubicBezTo>
                  <a:cubicBezTo>
                    <a:pt x="672" y="712"/>
                    <a:pt x="677" y="714"/>
                    <a:pt x="682" y="716"/>
                  </a:cubicBezTo>
                  <a:cubicBezTo>
                    <a:pt x="691" y="719"/>
                    <a:pt x="701" y="723"/>
                    <a:pt x="701" y="723"/>
                  </a:cubicBezTo>
                  <a:cubicBezTo>
                    <a:pt x="705" y="724"/>
                    <a:pt x="709" y="723"/>
                    <a:pt x="713" y="719"/>
                  </a:cubicBezTo>
                  <a:cubicBezTo>
                    <a:pt x="713" y="719"/>
                    <a:pt x="714" y="718"/>
                    <a:pt x="716" y="716"/>
                  </a:cubicBezTo>
                  <a:cubicBezTo>
                    <a:pt x="718" y="714"/>
                    <a:pt x="721" y="711"/>
                    <a:pt x="724" y="708"/>
                  </a:cubicBezTo>
                  <a:cubicBezTo>
                    <a:pt x="730" y="702"/>
                    <a:pt x="735" y="696"/>
                    <a:pt x="735" y="696"/>
                  </a:cubicBezTo>
                  <a:cubicBezTo>
                    <a:pt x="738" y="692"/>
                    <a:pt x="739" y="688"/>
                    <a:pt x="738" y="684"/>
                  </a:cubicBezTo>
                  <a:cubicBezTo>
                    <a:pt x="738" y="684"/>
                    <a:pt x="734" y="674"/>
                    <a:pt x="730" y="665"/>
                  </a:cubicBezTo>
                  <a:cubicBezTo>
                    <a:pt x="726" y="656"/>
                    <a:pt x="722" y="646"/>
                    <a:pt x="722" y="646"/>
                  </a:cubicBezTo>
                  <a:cubicBezTo>
                    <a:pt x="720" y="643"/>
                    <a:pt x="721" y="639"/>
                    <a:pt x="723" y="636"/>
                  </a:cubicBezTo>
                  <a:cubicBezTo>
                    <a:pt x="723" y="636"/>
                    <a:pt x="724" y="634"/>
                    <a:pt x="726" y="632"/>
                  </a:cubicBezTo>
                  <a:cubicBezTo>
                    <a:pt x="727" y="630"/>
                    <a:pt x="729" y="627"/>
                    <a:pt x="731" y="625"/>
                  </a:cubicBezTo>
                  <a:cubicBezTo>
                    <a:pt x="733" y="622"/>
                    <a:pt x="735" y="619"/>
                    <a:pt x="736" y="617"/>
                  </a:cubicBezTo>
                  <a:cubicBezTo>
                    <a:pt x="737" y="615"/>
                    <a:pt x="738" y="613"/>
                    <a:pt x="738" y="613"/>
                  </a:cubicBezTo>
                  <a:cubicBezTo>
                    <a:pt x="738" y="613"/>
                    <a:pt x="739" y="612"/>
                    <a:pt x="740" y="610"/>
                  </a:cubicBezTo>
                  <a:cubicBezTo>
                    <a:pt x="741" y="608"/>
                    <a:pt x="743" y="605"/>
                    <a:pt x="745" y="602"/>
                  </a:cubicBezTo>
                  <a:cubicBezTo>
                    <a:pt x="748" y="596"/>
                    <a:pt x="751" y="590"/>
                    <a:pt x="751" y="590"/>
                  </a:cubicBezTo>
                  <a:cubicBezTo>
                    <a:pt x="753" y="587"/>
                    <a:pt x="756" y="584"/>
                    <a:pt x="760" y="584"/>
                  </a:cubicBezTo>
                  <a:cubicBezTo>
                    <a:pt x="760" y="584"/>
                    <a:pt x="770" y="584"/>
                    <a:pt x="781" y="583"/>
                  </a:cubicBezTo>
                  <a:cubicBezTo>
                    <a:pt x="786" y="583"/>
                    <a:pt x="791" y="582"/>
                    <a:pt x="794" y="582"/>
                  </a:cubicBezTo>
                  <a:cubicBezTo>
                    <a:pt x="798" y="582"/>
                    <a:pt x="801" y="581"/>
                    <a:pt x="801" y="581"/>
                  </a:cubicBezTo>
                  <a:cubicBezTo>
                    <a:pt x="805" y="581"/>
                    <a:pt x="808" y="578"/>
                    <a:pt x="810" y="574"/>
                  </a:cubicBezTo>
                  <a:cubicBezTo>
                    <a:pt x="810" y="574"/>
                    <a:pt x="811" y="572"/>
                    <a:pt x="812" y="569"/>
                  </a:cubicBezTo>
                  <a:cubicBezTo>
                    <a:pt x="813" y="566"/>
                    <a:pt x="814" y="562"/>
                    <a:pt x="816" y="558"/>
                  </a:cubicBezTo>
                  <a:cubicBezTo>
                    <a:pt x="817" y="555"/>
                    <a:pt x="819" y="551"/>
                    <a:pt x="819" y="548"/>
                  </a:cubicBezTo>
                  <a:cubicBezTo>
                    <a:pt x="820" y="545"/>
                    <a:pt x="821" y="543"/>
                    <a:pt x="821" y="543"/>
                  </a:cubicBezTo>
                  <a:cubicBezTo>
                    <a:pt x="822" y="538"/>
                    <a:pt x="822" y="534"/>
                    <a:pt x="819" y="531"/>
                  </a:cubicBezTo>
                  <a:cubicBezTo>
                    <a:pt x="819" y="531"/>
                    <a:pt x="811" y="524"/>
                    <a:pt x="804" y="517"/>
                  </a:cubicBezTo>
                  <a:cubicBezTo>
                    <a:pt x="800" y="513"/>
                    <a:pt x="797" y="510"/>
                    <a:pt x="794" y="508"/>
                  </a:cubicBezTo>
                  <a:cubicBezTo>
                    <a:pt x="791" y="505"/>
                    <a:pt x="789" y="503"/>
                    <a:pt x="789" y="503"/>
                  </a:cubicBezTo>
                  <a:cubicBezTo>
                    <a:pt x="786" y="501"/>
                    <a:pt x="785" y="497"/>
                    <a:pt x="785" y="493"/>
                  </a:cubicBezTo>
                  <a:cubicBezTo>
                    <a:pt x="785" y="493"/>
                    <a:pt x="786" y="491"/>
                    <a:pt x="786" y="489"/>
                  </a:cubicBezTo>
                  <a:cubicBezTo>
                    <a:pt x="787" y="486"/>
                    <a:pt x="787" y="483"/>
                    <a:pt x="788" y="480"/>
                  </a:cubicBezTo>
                  <a:cubicBezTo>
                    <a:pt x="788" y="477"/>
                    <a:pt x="789" y="473"/>
                    <a:pt x="789" y="471"/>
                  </a:cubicBezTo>
                  <a:cubicBezTo>
                    <a:pt x="790" y="468"/>
                    <a:pt x="790" y="467"/>
                    <a:pt x="790" y="467"/>
                  </a:cubicBezTo>
                  <a:cubicBezTo>
                    <a:pt x="790" y="467"/>
                    <a:pt x="791" y="460"/>
                    <a:pt x="791" y="454"/>
                  </a:cubicBezTo>
                  <a:cubicBezTo>
                    <a:pt x="792" y="450"/>
                    <a:pt x="792" y="447"/>
                    <a:pt x="792" y="444"/>
                  </a:cubicBezTo>
                  <a:cubicBezTo>
                    <a:pt x="792" y="442"/>
                    <a:pt x="792" y="440"/>
                    <a:pt x="792" y="440"/>
                  </a:cubicBezTo>
                  <a:cubicBezTo>
                    <a:pt x="793" y="436"/>
                    <a:pt x="795" y="433"/>
                    <a:pt x="799" y="431"/>
                  </a:cubicBezTo>
                  <a:cubicBezTo>
                    <a:pt x="799" y="431"/>
                    <a:pt x="808" y="427"/>
                    <a:pt x="817" y="422"/>
                  </a:cubicBezTo>
                  <a:cubicBezTo>
                    <a:pt x="821" y="420"/>
                    <a:pt x="826" y="417"/>
                    <a:pt x="829" y="415"/>
                  </a:cubicBezTo>
                  <a:cubicBezTo>
                    <a:pt x="832" y="413"/>
                    <a:pt x="834" y="412"/>
                    <a:pt x="834" y="412"/>
                  </a:cubicBezTo>
                  <a:cubicBezTo>
                    <a:pt x="838" y="410"/>
                    <a:pt x="840" y="406"/>
                    <a:pt x="840" y="401"/>
                  </a:cubicBezTo>
                  <a:cubicBezTo>
                    <a:pt x="840" y="401"/>
                    <a:pt x="840" y="393"/>
                    <a:pt x="839" y="385"/>
                  </a:cubicBezTo>
                  <a:cubicBezTo>
                    <a:pt x="839" y="381"/>
                    <a:pt x="838" y="377"/>
                    <a:pt x="838" y="374"/>
                  </a:cubicBezTo>
                  <a:cubicBezTo>
                    <a:pt x="838" y="371"/>
                    <a:pt x="837" y="369"/>
                    <a:pt x="837" y="369"/>
                  </a:cubicBezTo>
                  <a:cubicBezTo>
                    <a:pt x="837" y="364"/>
                    <a:pt x="834" y="360"/>
                    <a:pt x="830" y="359"/>
                  </a:cubicBezTo>
                  <a:cubicBezTo>
                    <a:pt x="830" y="359"/>
                    <a:pt x="821" y="355"/>
                    <a:pt x="811" y="352"/>
                  </a:cubicBezTo>
                  <a:cubicBezTo>
                    <a:pt x="802" y="348"/>
                    <a:pt x="792" y="346"/>
                    <a:pt x="792" y="346"/>
                  </a:cubicBezTo>
                  <a:cubicBezTo>
                    <a:pt x="788" y="345"/>
                    <a:pt x="785" y="341"/>
                    <a:pt x="785" y="337"/>
                  </a:cubicBezTo>
                  <a:cubicBezTo>
                    <a:pt x="785" y="337"/>
                    <a:pt x="783" y="331"/>
                    <a:pt x="782" y="325"/>
                  </a:cubicBezTo>
                  <a:cubicBezTo>
                    <a:pt x="780" y="318"/>
                    <a:pt x="778" y="312"/>
                    <a:pt x="778" y="312"/>
                  </a:cubicBezTo>
                  <a:cubicBezTo>
                    <a:pt x="778" y="312"/>
                    <a:pt x="777" y="310"/>
                    <a:pt x="777" y="308"/>
                  </a:cubicBezTo>
                  <a:cubicBezTo>
                    <a:pt x="776" y="305"/>
                    <a:pt x="775" y="302"/>
                    <a:pt x="774" y="299"/>
                  </a:cubicBezTo>
                  <a:cubicBezTo>
                    <a:pt x="773" y="296"/>
                    <a:pt x="772" y="293"/>
                    <a:pt x="771" y="290"/>
                  </a:cubicBezTo>
                  <a:cubicBezTo>
                    <a:pt x="770" y="288"/>
                    <a:pt x="769" y="286"/>
                    <a:pt x="769" y="286"/>
                  </a:cubicBezTo>
                  <a:cubicBezTo>
                    <a:pt x="768" y="283"/>
                    <a:pt x="769" y="279"/>
                    <a:pt x="771" y="276"/>
                  </a:cubicBezTo>
                  <a:cubicBezTo>
                    <a:pt x="771" y="276"/>
                    <a:pt x="773" y="274"/>
                    <a:pt x="775" y="271"/>
                  </a:cubicBezTo>
                  <a:cubicBezTo>
                    <a:pt x="778" y="268"/>
                    <a:pt x="781" y="264"/>
                    <a:pt x="784" y="260"/>
                  </a:cubicBezTo>
                  <a:cubicBezTo>
                    <a:pt x="790" y="252"/>
                    <a:pt x="796" y="244"/>
                    <a:pt x="796" y="244"/>
                  </a:cubicBezTo>
                  <a:cubicBezTo>
                    <a:pt x="799" y="240"/>
                    <a:pt x="799" y="236"/>
                    <a:pt x="797" y="232"/>
                  </a:cubicBezTo>
                  <a:cubicBezTo>
                    <a:pt x="797" y="232"/>
                    <a:pt x="793" y="224"/>
                    <a:pt x="789" y="217"/>
                  </a:cubicBezTo>
                  <a:cubicBezTo>
                    <a:pt x="785" y="210"/>
                    <a:pt x="781" y="203"/>
                    <a:pt x="781" y="203"/>
                  </a:cubicBezTo>
                  <a:cubicBezTo>
                    <a:pt x="779" y="199"/>
                    <a:pt x="775" y="196"/>
                    <a:pt x="771" y="197"/>
                  </a:cubicBezTo>
                  <a:cubicBezTo>
                    <a:pt x="771" y="197"/>
                    <a:pt x="761" y="197"/>
                    <a:pt x="750" y="198"/>
                  </a:cubicBezTo>
                  <a:cubicBezTo>
                    <a:pt x="745" y="199"/>
                    <a:pt x="740" y="199"/>
                    <a:pt x="737" y="199"/>
                  </a:cubicBezTo>
                  <a:cubicBezTo>
                    <a:pt x="733" y="200"/>
                    <a:pt x="730" y="200"/>
                    <a:pt x="730" y="200"/>
                  </a:cubicBezTo>
                  <a:cubicBezTo>
                    <a:pt x="727" y="201"/>
                    <a:pt x="723" y="199"/>
                    <a:pt x="720" y="196"/>
                  </a:cubicBezTo>
                  <a:cubicBezTo>
                    <a:pt x="720" y="196"/>
                    <a:pt x="717" y="190"/>
                    <a:pt x="712" y="185"/>
                  </a:cubicBezTo>
                  <a:cubicBezTo>
                    <a:pt x="710" y="183"/>
                    <a:pt x="708" y="180"/>
                    <a:pt x="706" y="178"/>
                  </a:cubicBezTo>
                  <a:cubicBezTo>
                    <a:pt x="705" y="176"/>
                    <a:pt x="704" y="175"/>
                    <a:pt x="704" y="175"/>
                  </a:cubicBezTo>
                  <a:cubicBezTo>
                    <a:pt x="704" y="175"/>
                    <a:pt x="699" y="170"/>
                    <a:pt x="695" y="165"/>
                  </a:cubicBezTo>
                  <a:cubicBezTo>
                    <a:pt x="693" y="162"/>
                    <a:pt x="691" y="160"/>
                    <a:pt x="689" y="158"/>
                  </a:cubicBezTo>
                  <a:cubicBezTo>
                    <a:pt x="687" y="157"/>
                    <a:pt x="686" y="155"/>
                    <a:pt x="686" y="155"/>
                  </a:cubicBezTo>
                  <a:cubicBezTo>
                    <a:pt x="683" y="152"/>
                    <a:pt x="682" y="148"/>
                    <a:pt x="683" y="145"/>
                  </a:cubicBezTo>
                  <a:cubicBezTo>
                    <a:pt x="683" y="145"/>
                    <a:pt x="684" y="142"/>
                    <a:pt x="685" y="139"/>
                  </a:cubicBezTo>
                  <a:cubicBezTo>
                    <a:pt x="686" y="135"/>
                    <a:pt x="687" y="130"/>
                    <a:pt x="688" y="125"/>
                  </a:cubicBezTo>
                  <a:cubicBezTo>
                    <a:pt x="691" y="115"/>
                    <a:pt x="693" y="105"/>
                    <a:pt x="693" y="105"/>
                  </a:cubicBezTo>
                  <a:cubicBezTo>
                    <a:pt x="694" y="101"/>
                    <a:pt x="692" y="97"/>
                    <a:pt x="689" y="94"/>
                  </a:cubicBezTo>
                  <a:cubicBezTo>
                    <a:pt x="689" y="94"/>
                    <a:pt x="687" y="93"/>
                    <a:pt x="685" y="91"/>
                  </a:cubicBezTo>
                  <a:cubicBezTo>
                    <a:pt x="682" y="89"/>
                    <a:pt x="679" y="86"/>
                    <a:pt x="676" y="84"/>
                  </a:cubicBezTo>
                  <a:cubicBezTo>
                    <a:pt x="673" y="81"/>
                    <a:pt x="669" y="79"/>
                    <a:pt x="667" y="77"/>
                  </a:cubicBezTo>
                  <a:cubicBezTo>
                    <a:pt x="664" y="75"/>
                    <a:pt x="663" y="74"/>
                    <a:pt x="663" y="74"/>
                  </a:cubicBezTo>
                  <a:cubicBezTo>
                    <a:pt x="659" y="71"/>
                    <a:pt x="654" y="71"/>
                    <a:pt x="651" y="73"/>
                  </a:cubicBezTo>
                  <a:cubicBezTo>
                    <a:pt x="651" y="73"/>
                    <a:pt x="641" y="77"/>
                    <a:pt x="633" y="82"/>
                  </a:cubicBezTo>
                  <a:cubicBezTo>
                    <a:pt x="624" y="87"/>
                    <a:pt x="615" y="92"/>
                    <a:pt x="615" y="92"/>
                  </a:cubicBezTo>
                  <a:cubicBezTo>
                    <a:pt x="612" y="94"/>
                    <a:pt x="608" y="94"/>
                    <a:pt x="604" y="92"/>
                  </a:cubicBezTo>
                  <a:cubicBezTo>
                    <a:pt x="604" y="92"/>
                    <a:pt x="598" y="89"/>
                    <a:pt x="592" y="86"/>
                  </a:cubicBezTo>
                  <a:cubicBezTo>
                    <a:pt x="590" y="84"/>
                    <a:pt x="587" y="83"/>
                    <a:pt x="584" y="82"/>
                  </a:cubicBezTo>
                  <a:cubicBezTo>
                    <a:pt x="582" y="81"/>
                    <a:pt x="581" y="80"/>
                    <a:pt x="581" y="80"/>
                  </a:cubicBezTo>
                  <a:cubicBezTo>
                    <a:pt x="581" y="80"/>
                    <a:pt x="579" y="79"/>
                    <a:pt x="577" y="78"/>
                  </a:cubicBezTo>
                  <a:cubicBezTo>
                    <a:pt x="575" y="77"/>
                    <a:pt x="572" y="76"/>
                    <a:pt x="568" y="75"/>
                  </a:cubicBezTo>
                  <a:cubicBezTo>
                    <a:pt x="565" y="73"/>
                    <a:pt x="562" y="72"/>
                    <a:pt x="560" y="71"/>
                  </a:cubicBezTo>
                  <a:cubicBezTo>
                    <a:pt x="558" y="70"/>
                    <a:pt x="556" y="69"/>
                    <a:pt x="556" y="69"/>
                  </a:cubicBezTo>
                  <a:cubicBezTo>
                    <a:pt x="552" y="68"/>
                    <a:pt x="550" y="65"/>
                    <a:pt x="549" y="61"/>
                  </a:cubicBezTo>
                  <a:cubicBezTo>
                    <a:pt x="549" y="61"/>
                    <a:pt x="548" y="51"/>
                    <a:pt x="546" y="41"/>
                  </a:cubicBezTo>
                  <a:cubicBezTo>
                    <a:pt x="544" y="31"/>
                    <a:pt x="542" y="21"/>
                    <a:pt x="542" y="21"/>
                  </a:cubicBezTo>
                  <a:cubicBezTo>
                    <a:pt x="541" y="17"/>
                    <a:pt x="538" y="14"/>
                    <a:pt x="534" y="13"/>
                  </a:cubicBezTo>
                  <a:cubicBezTo>
                    <a:pt x="534" y="13"/>
                    <a:pt x="526" y="10"/>
                    <a:pt x="518" y="8"/>
                  </a:cubicBezTo>
                  <a:cubicBezTo>
                    <a:pt x="514" y="7"/>
                    <a:pt x="510" y="7"/>
                    <a:pt x="507" y="6"/>
                  </a:cubicBezTo>
                  <a:cubicBezTo>
                    <a:pt x="504" y="5"/>
                    <a:pt x="502" y="5"/>
                    <a:pt x="502" y="5"/>
                  </a:cubicBezTo>
                  <a:cubicBezTo>
                    <a:pt x="497" y="4"/>
                    <a:pt x="493" y="5"/>
                    <a:pt x="490" y="8"/>
                  </a:cubicBezTo>
                  <a:cubicBezTo>
                    <a:pt x="490" y="8"/>
                    <a:pt x="484" y="16"/>
                    <a:pt x="478" y="24"/>
                  </a:cubicBezTo>
                  <a:cubicBezTo>
                    <a:pt x="472" y="32"/>
                    <a:pt x="466" y="41"/>
                    <a:pt x="466" y="41"/>
                  </a:cubicBezTo>
                  <a:cubicBezTo>
                    <a:pt x="464" y="44"/>
                    <a:pt x="460" y="46"/>
                    <a:pt x="456" y="45"/>
                  </a:cubicBezTo>
                  <a:cubicBezTo>
                    <a:pt x="456" y="45"/>
                    <a:pt x="454" y="45"/>
                    <a:pt x="452" y="45"/>
                  </a:cubicBezTo>
                  <a:cubicBezTo>
                    <a:pt x="449" y="45"/>
                    <a:pt x="446" y="45"/>
                    <a:pt x="443" y="44"/>
                  </a:cubicBezTo>
                  <a:cubicBezTo>
                    <a:pt x="439" y="44"/>
                    <a:pt x="436" y="44"/>
                    <a:pt x="433" y="44"/>
                  </a:cubicBezTo>
                  <a:cubicBezTo>
                    <a:pt x="431" y="44"/>
                    <a:pt x="429" y="44"/>
                    <a:pt x="429" y="44"/>
                  </a:cubicBezTo>
                  <a:cubicBezTo>
                    <a:pt x="429" y="44"/>
                    <a:pt x="423" y="44"/>
                    <a:pt x="416" y="44"/>
                  </a:cubicBezTo>
                  <a:cubicBezTo>
                    <a:pt x="409" y="44"/>
                    <a:pt x="403" y="44"/>
                    <a:pt x="403" y="44"/>
                  </a:cubicBezTo>
                  <a:cubicBezTo>
                    <a:pt x="399" y="44"/>
                    <a:pt x="395" y="42"/>
                    <a:pt x="393" y="39"/>
                  </a:cubicBezTo>
                  <a:cubicBezTo>
                    <a:pt x="393" y="39"/>
                    <a:pt x="388" y="30"/>
                    <a:pt x="382" y="22"/>
                  </a:cubicBezTo>
                  <a:cubicBezTo>
                    <a:pt x="379" y="18"/>
                    <a:pt x="376" y="13"/>
                    <a:pt x="374" y="10"/>
                  </a:cubicBezTo>
                  <a:cubicBezTo>
                    <a:pt x="372" y="7"/>
                    <a:pt x="370" y="5"/>
                    <a:pt x="370" y="5"/>
                  </a:cubicBezTo>
                  <a:cubicBezTo>
                    <a:pt x="368" y="2"/>
                    <a:pt x="364" y="0"/>
                    <a:pt x="359" y="1"/>
                  </a:cubicBezTo>
                  <a:cubicBezTo>
                    <a:pt x="359" y="1"/>
                    <a:pt x="357" y="1"/>
                    <a:pt x="354" y="2"/>
                  </a:cubicBezTo>
                  <a:cubicBezTo>
                    <a:pt x="351" y="2"/>
                    <a:pt x="347" y="3"/>
                    <a:pt x="343" y="4"/>
                  </a:cubicBezTo>
                  <a:cubicBezTo>
                    <a:pt x="335" y="5"/>
                    <a:pt x="327" y="7"/>
                    <a:pt x="327" y="7"/>
                  </a:cubicBezTo>
                  <a:cubicBezTo>
                    <a:pt x="322" y="8"/>
                    <a:pt x="319" y="11"/>
                    <a:pt x="318" y="15"/>
                  </a:cubicBezTo>
                  <a:cubicBezTo>
                    <a:pt x="318" y="15"/>
                    <a:pt x="317" y="17"/>
                    <a:pt x="316" y="21"/>
                  </a:cubicBezTo>
                  <a:cubicBezTo>
                    <a:pt x="315" y="25"/>
                    <a:pt x="314" y="30"/>
                    <a:pt x="313" y="35"/>
                  </a:cubicBezTo>
                  <a:cubicBezTo>
                    <a:pt x="310" y="44"/>
                    <a:pt x="309" y="54"/>
                    <a:pt x="309" y="54"/>
                  </a:cubicBezTo>
                  <a:cubicBezTo>
                    <a:pt x="308" y="58"/>
                    <a:pt x="305" y="61"/>
                    <a:pt x="301" y="63"/>
                  </a:cubicBezTo>
                  <a:cubicBezTo>
                    <a:pt x="301" y="63"/>
                    <a:pt x="300" y="63"/>
                    <a:pt x="297" y="64"/>
                  </a:cubicBezTo>
                  <a:cubicBezTo>
                    <a:pt x="295" y="65"/>
                    <a:pt x="292" y="66"/>
                    <a:pt x="289" y="67"/>
                  </a:cubicBezTo>
                  <a:cubicBezTo>
                    <a:pt x="283" y="69"/>
                    <a:pt x="276" y="72"/>
                    <a:pt x="276" y="72"/>
                  </a:cubicBezTo>
                  <a:cubicBezTo>
                    <a:pt x="276" y="72"/>
                    <a:pt x="276" y="72"/>
                    <a:pt x="275" y="72"/>
                  </a:cubicBezTo>
                  <a:cubicBezTo>
                    <a:pt x="275" y="73"/>
                    <a:pt x="274" y="73"/>
                    <a:pt x="273" y="73"/>
                  </a:cubicBezTo>
                  <a:cubicBezTo>
                    <a:pt x="270" y="74"/>
                    <a:pt x="267" y="76"/>
                    <a:pt x="264" y="77"/>
                  </a:cubicBezTo>
                  <a:cubicBezTo>
                    <a:pt x="261" y="79"/>
                    <a:pt x="258" y="80"/>
                    <a:pt x="256" y="81"/>
                  </a:cubicBezTo>
                  <a:cubicBezTo>
                    <a:pt x="254" y="82"/>
                    <a:pt x="252" y="83"/>
                    <a:pt x="252" y="83"/>
                  </a:cubicBezTo>
                  <a:cubicBezTo>
                    <a:pt x="249" y="85"/>
                    <a:pt x="244" y="85"/>
                    <a:pt x="241" y="82"/>
                  </a:cubicBezTo>
                  <a:cubicBezTo>
                    <a:pt x="241" y="82"/>
                    <a:pt x="233" y="76"/>
                    <a:pt x="224" y="71"/>
                  </a:cubicBezTo>
                  <a:cubicBezTo>
                    <a:pt x="216" y="66"/>
                    <a:pt x="207" y="61"/>
                    <a:pt x="207" y="61"/>
                  </a:cubicBezTo>
                  <a:cubicBezTo>
                    <a:pt x="203" y="59"/>
                    <a:pt x="199" y="59"/>
                    <a:pt x="195" y="61"/>
                  </a:cubicBezTo>
                  <a:cubicBezTo>
                    <a:pt x="195" y="61"/>
                    <a:pt x="188" y="66"/>
                    <a:pt x="181" y="70"/>
                  </a:cubicBezTo>
                  <a:cubicBezTo>
                    <a:pt x="174" y="75"/>
                    <a:pt x="168" y="80"/>
                    <a:pt x="168" y="80"/>
                  </a:cubicBezTo>
                  <a:cubicBezTo>
                    <a:pt x="164" y="83"/>
                    <a:pt x="162" y="87"/>
                    <a:pt x="163" y="91"/>
                  </a:cubicBezTo>
                  <a:cubicBezTo>
                    <a:pt x="163" y="91"/>
                    <a:pt x="164" y="101"/>
                    <a:pt x="166" y="111"/>
                  </a:cubicBezTo>
                  <a:cubicBezTo>
                    <a:pt x="168" y="121"/>
                    <a:pt x="171" y="131"/>
                    <a:pt x="171" y="131"/>
                  </a:cubicBezTo>
                  <a:cubicBezTo>
                    <a:pt x="171" y="135"/>
                    <a:pt x="170" y="139"/>
                    <a:pt x="167" y="141"/>
                  </a:cubicBezTo>
                  <a:cubicBezTo>
                    <a:pt x="167" y="141"/>
                    <a:pt x="166" y="142"/>
                    <a:pt x="164" y="144"/>
                  </a:cubicBezTo>
                  <a:cubicBezTo>
                    <a:pt x="162" y="146"/>
                    <a:pt x="160" y="148"/>
                    <a:pt x="158" y="150"/>
                  </a:cubicBezTo>
                  <a:cubicBezTo>
                    <a:pt x="155" y="153"/>
                    <a:pt x="153" y="155"/>
                    <a:pt x="151" y="157"/>
                  </a:cubicBezTo>
                  <a:cubicBezTo>
                    <a:pt x="150" y="158"/>
                    <a:pt x="149" y="158"/>
                    <a:pt x="149" y="159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4" y="165"/>
                    <a:pt x="139" y="170"/>
                  </a:cubicBezTo>
                  <a:cubicBezTo>
                    <a:pt x="137" y="172"/>
                    <a:pt x="135" y="175"/>
                    <a:pt x="133" y="177"/>
                  </a:cubicBezTo>
                  <a:cubicBezTo>
                    <a:pt x="132" y="178"/>
                    <a:pt x="131" y="180"/>
                    <a:pt x="131" y="180"/>
                  </a:cubicBezTo>
                  <a:cubicBezTo>
                    <a:pt x="128" y="183"/>
                    <a:pt x="124" y="184"/>
                    <a:pt x="120" y="184"/>
                  </a:cubicBezTo>
                  <a:cubicBezTo>
                    <a:pt x="120" y="184"/>
                    <a:pt x="110" y="182"/>
                    <a:pt x="100" y="180"/>
                  </a:cubicBezTo>
                  <a:cubicBezTo>
                    <a:pt x="95" y="180"/>
                    <a:pt x="90" y="179"/>
                    <a:pt x="86" y="179"/>
                  </a:cubicBezTo>
                  <a:cubicBezTo>
                    <a:pt x="82" y="178"/>
                    <a:pt x="80" y="178"/>
                    <a:pt x="80" y="178"/>
                  </a:cubicBezTo>
                  <a:cubicBezTo>
                    <a:pt x="76" y="177"/>
                    <a:pt x="72" y="180"/>
                    <a:pt x="69" y="183"/>
                  </a:cubicBezTo>
                  <a:cubicBezTo>
                    <a:pt x="69" y="183"/>
                    <a:pt x="65" y="190"/>
                    <a:pt x="60" y="197"/>
                  </a:cubicBezTo>
                  <a:cubicBezTo>
                    <a:pt x="58" y="201"/>
                    <a:pt x="56" y="204"/>
                    <a:pt x="55" y="207"/>
                  </a:cubicBezTo>
                  <a:cubicBezTo>
                    <a:pt x="53" y="210"/>
                    <a:pt x="52" y="212"/>
                    <a:pt x="52" y="212"/>
                  </a:cubicBezTo>
                  <a:cubicBezTo>
                    <a:pt x="50" y="215"/>
                    <a:pt x="50" y="220"/>
                    <a:pt x="52" y="223"/>
                  </a:cubicBezTo>
                  <a:cubicBezTo>
                    <a:pt x="52" y="223"/>
                    <a:pt x="53" y="226"/>
                    <a:pt x="55" y="229"/>
                  </a:cubicBezTo>
                  <a:cubicBezTo>
                    <a:pt x="58" y="232"/>
                    <a:pt x="60" y="236"/>
                    <a:pt x="63" y="240"/>
                  </a:cubicBezTo>
                  <a:cubicBezTo>
                    <a:pt x="69" y="249"/>
                    <a:pt x="75" y="257"/>
                    <a:pt x="75" y="257"/>
                  </a:cubicBezTo>
                  <a:cubicBezTo>
                    <a:pt x="78" y="260"/>
                    <a:pt x="78" y="264"/>
                    <a:pt x="77" y="268"/>
                  </a:cubicBezTo>
                  <a:cubicBezTo>
                    <a:pt x="77" y="268"/>
                    <a:pt x="74" y="274"/>
                    <a:pt x="71" y="280"/>
                  </a:cubicBezTo>
                  <a:cubicBezTo>
                    <a:pt x="69" y="286"/>
                    <a:pt x="67" y="292"/>
                    <a:pt x="67" y="292"/>
                  </a:cubicBezTo>
                  <a:cubicBezTo>
                    <a:pt x="67" y="292"/>
                    <a:pt x="66" y="294"/>
                    <a:pt x="65" y="296"/>
                  </a:cubicBezTo>
                  <a:cubicBezTo>
                    <a:pt x="65" y="299"/>
                    <a:pt x="64" y="302"/>
                    <a:pt x="63" y="305"/>
                  </a:cubicBezTo>
                  <a:cubicBezTo>
                    <a:pt x="62" y="308"/>
                    <a:pt x="61" y="311"/>
                    <a:pt x="60" y="314"/>
                  </a:cubicBezTo>
                  <a:cubicBezTo>
                    <a:pt x="59" y="316"/>
                    <a:pt x="59" y="318"/>
                    <a:pt x="59" y="318"/>
                  </a:cubicBezTo>
                  <a:cubicBezTo>
                    <a:pt x="58" y="322"/>
                    <a:pt x="55" y="325"/>
                    <a:pt x="51" y="326"/>
                  </a:cubicBezTo>
                  <a:cubicBezTo>
                    <a:pt x="51" y="326"/>
                    <a:pt x="41" y="328"/>
                    <a:pt x="31" y="331"/>
                  </a:cubicBezTo>
                  <a:cubicBezTo>
                    <a:pt x="22" y="333"/>
                    <a:pt x="12" y="337"/>
                    <a:pt x="12" y="337"/>
                  </a:cubicBezTo>
                  <a:cubicBezTo>
                    <a:pt x="8" y="338"/>
                    <a:pt x="5" y="341"/>
                    <a:pt x="4" y="346"/>
                  </a:cubicBezTo>
                  <a:cubicBezTo>
                    <a:pt x="4" y="346"/>
                    <a:pt x="4" y="348"/>
                    <a:pt x="4" y="351"/>
                  </a:cubicBezTo>
                  <a:cubicBezTo>
                    <a:pt x="3" y="354"/>
                    <a:pt x="2" y="358"/>
                    <a:pt x="2" y="362"/>
                  </a:cubicBezTo>
                  <a:cubicBezTo>
                    <a:pt x="1" y="370"/>
                    <a:pt x="0" y="379"/>
                    <a:pt x="0" y="379"/>
                  </a:cubicBezTo>
                  <a:cubicBezTo>
                    <a:pt x="0" y="383"/>
                    <a:pt x="2" y="387"/>
                    <a:pt x="5" y="390"/>
                  </a:cubicBezTo>
                  <a:cubicBezTo>
                    <a:pt x="5" y="390"/>
                    <a:pt x="13" y="395"/>
                    <a:pt x="22" y="400"/>
                  </a:cubicBezTo>
                  <a:cubicBezTo>
                    <a:pt x="31" y="406"/>
                    <a:pt x="40" y="410"/>
                    <a:pt x="40" y="410"/>
                  </a:cubicBezTo>
                  <a:cubicBezTo>
                    <a:pt x="43" y="412"/>
                    <a:pt x="45" y="416"/>
                    <a:pt x="45" y="420"/>
                  </a:cubicBezTo>
                  <a:cubicBezTo>
                    <a:pt x="45" y="420"/>
                    <a:pt x="45" y="422"/>
                    <a:pt x="45" y="424"/>
                  </a:cubicBezTo>
                  <a:cubicBezTo>
                    <a:pt x="45" y="427"/>
                    <a:pt x="45" y="430"/>
                    <a:pt x="46" y="433"/>
                  </a:cubicBezTo>
                  <a:cubicBezTo>
                    <a:pt x="46" y="437"/>
                    <a:pt x="46" y="440"/>
                    <a:pt x="46" y="442"/>
                  </a:cubicBezTo>
                  <a:cubicBezTo>
                    <a:pt x="46" y="445"/>
                    <a:pt x="46" y="447"/>
                    <a:pt x="46" y="447"/>
                  </a:cubicBezTo>
                  <a:cubicBezTo>
                    <a:pt x="46" y="447"/>
                    <a:pt x="46" y="448"/>
                    <a:pt x="47" y="451"/>
                  </a:cubicBezTo>
                  <a:cubicBezTo>
                    <a:pt x="47" y="453"/>
                    <a:pt x="47" y="457"/>
                    <a:pt x="48" y="460"/>
                  </a:cubicBezTo>
                  <a:cubicBezTo>
                    <a:pt x="48" y="466"/>
                    <a:pt x="49" y="473"/>
                    <a:pt x="49" y="473"/>
                  </a:cubicBezTo>
                  <a:cubicBezTo>
                    <a:pt x="50" y="477"/>
                    <a:pt x="48" y="481"/>
                    <a:pt x="45" y="483"/>
                  </a:cubicBezTo>
                  <a:cubicBezTo>
                    <a:pt x="45" y="483"/>
                    <a:pt x="37" y="489"/>
                    <a:pt x="29" y="496"/>
                  </a:cubicBezTo>
                  <a:cubicBezTo>
                    <a:pt x="22" y="502"/>
                    <a:pt x="14" y="509"/>
                    <a:pt x="14" y="509"/>
                  </a:cubicBezTo>
                  <a:cubicBezTo>
                    <a:pt x="11" y="512"/>
                    <a:pt x="10" y="516"/>
                    <a:pt x="11" y="521"/>
                  </a:cubicBezTo>
                  <a:cubicBezTo>
                    <a:pt x="11" y="521"/>
                    <a:pt x="11" y="523"/>
                    <a:pt x="12" y="526"/>
                  </a:cubicBezTo>
                  <a:cubicBezTo>
                    <a:pt x="13" y="529"/>
                    <a:pt x="14" y="533"/>
                    <a:pt x="15" y="537"/>
                  </a:cubicBezTo>
                  <a:cubicBezTo>
                    <a:pt x="16" y="541"/>
                    <a:pt x="18" y="545"/>
                    <a:pt x="19" y="548"/>
                  </a:cubicBezTo>
                  <a:cubicBezTo>
                    <a:pt x="20" y="551"/>
                    <a:pt x="20" y="552"/>
                    <a:pt x="20" y="552"/>
                  </a:cubicBezTo>
                  <a:cubicBezTo>
                    <a:pt x="22" y="557"/>
                    <a:pt x="25" y="560"/>
                    <a:pt x="29" y="561"/>
                  </a:cubicBezTo>
                  <a:cubicBezTo>
                    <a:pt x="29" y="561"/>
                    <a:pt x="39" y="562"/>
                    <a:pt x="49" y="563"/>
                  </a:cubicBezTo>
                  <a:cubicBezTo>
                    <a:pt x="54" y="564"/>
                    <a:pt x="59" y="565"/>
                    <a:pt x="63" y="565"/>
                  </a:cubicBezTo>
                  <a:cubicBezTo>
                    <a:pt x="67" y="565"/>
                    <a:pt x="69" y="565"/>
                    <a:pt x="69" y="565"/>
                  </a:cubicBezTo>
                  <a:cubicBezTo>
                    <a:pt x="73" y="566"/>
                    <a:pt x="77" y="568"/>
                    <a:pt x="79" y="572"/>
                  </a:cubicBezTo>
                  <a:cubicBezTo>
                    <a:pt x="79" y="572"/>
                    <a:pt x="79" y="573"/>
                    <a:pt x="80" y="576"/>
                  </a:cubicBezTo>
                  <a:cubicBezTo>
                    <a:pt x="81" y="578"/>
                    <a:pt x="83" y="581"/>
                    <a:pt x="84" y="584"/>
                  </a:cubicBezTo>
                  <a:cubicBezTo>
                    <a:pt x="87" y="590"/>
                    <a:pt x="90" y="596"/>
                    <a:pt x="90" y="596"/>
                  </a:cubicBezTo>
                  <a:cubicBezTo>
                    <a:pt x="90" y="596"/>
                    <a:pt x="91" y="597"/>
                    <a:pt x="92" y="599"/>
                  </a:cubicBezTo>
                  <a:cubicBezTo>
                    <a:pt x="94" y="602"/>
                    <a:pt x="95" y="604"/>
                    <a:pt x="97" y="607"/>
                  </a:cubicBezTo>
                  <a:cubicBezTo>
                    <a:pt x="100" y="613"/>
                    <a:pt x="104" y="619"/>
                    <a:pt x="104" y="619"/>
                  </a:cubicBezTo>
                  <a:cubicBezTo>
                    <a:pt x="106" y="622"/>
                    <a:pt x="106" y="626"/>
                    <a:pt x="104" y="630"/>
                  </a:cubicBezTo>
                  <a:cubicBezTo>
                    <a:pt x="104" y="630"/>
                    <a:pt x="103" y="632"/>
                    <a:pt x="101" y="635"/>
                  </a:cubicBezTo>
                  <a:cubicBezTo>
                    <a:pt x="100" y="639"/>
                    <a:pt x="97" y="643"/>
                    <a:pt x="95" y="648"/>
                  </a:cubicBezTo>
                  <a:cubicBezTo>
                    <a:pt x="91" y="657"/>
                    <a:pt x="86" y="666"/>
                    <a:pt x="86" y="666"/>
                  </a:cubicBezTo>
                  <a:cubicBezTo>
                    <a:pt x="85" y="670"/>
                    <a:pt x="86" y="674"/>
                    <a:pt x="88" y="678"/>
                  </a:cubicBezTo>
                  <a:cubicBezTo>
                    <a:pt x="88" y="678"/>
                    <a:pt x="94" y="684"/>
                    <a:pt x="99" y="691"/>
                  </a:cubicBezTo>
                  <a:cubicBezTo>
                    <a:pt x="104" y="697"/>
                    <a:pt x="110" y="703"/>
                    <a:pt x="110" y="703"/>
                  </a:cubicBezTo>
                  <a:cubicBezTo>
                    <a:pt x="113" y="706"/>
                    <a:pt x="117" y="708"/>
                    <a:pt x="121" y="707"/>
                  </a:cubicBezTo>
                  <a:cubicBezTo>
                    <a:pt x="121" y="707"/>
                    <a:pt x="131" y="704"/>
                    <a:pt x="141" y="701"/>
                  </a:cubicBezTo>
                  <a:cubicBezTo>
                    <a:pt x="146" y="700"/>
                    <a:pt x="150" y="698"/>
                    <a:pt x="154" y="697"/>
                  </a:cubicBezTo>
                  <a:cubicBezTo>
                    <a:pt x="158" y="696"/>
                    <a:pt x="160" y="695"/>
                    <a:pt x="160" y="695"/>
                  </a:cubicBezTo>
                  <a:cubicBezTo>
                    <a:pt x="164" y="694"/>
                    <a:pt x="168" y="694"/>
                    <a:pt x="171" y="697"/>
                  </a:cubicBezTo>
                  <a:cubicBezTo>
                    <a:pt x="171" y="697"/>
                    <a:pt x="172" y="698"/>
                    <a:pt x="174" y="700"/>
                  </a:cubicBezTo>
                  <a:cubicBezTo>
                    <a:pt x="176" y="702"/>
                    <a:pt x="178" y="704"/>
                    <a:pt x="181" y="706"/>
                  </a:cubicBezTo>
                  <a:cubicBezTo>
                    <a:pt x="183" y="708"/>
                    <a:pt x="186" y="710"/>
                    <a:pt x="188" y="712"/>
                  </a:cubicBezTo>
                  <a:cubicBezTo>
                    <a:pt x="190" y="713"/>
                    <a:pt x="191" y="714"/>
                    <a:pt x="191" y="714"/>
                  </a:cubicBezTo>
                  <a:cubicBezTo>
                    <a:pt x="191" y="714"/>
                    <a:pt x="197" y="718"/>
                    <a:pt x="202" y="722"/>
                  </a:cubicBezTo>
                  <a:cubicBezTo>
                    <a:pt x="207" y="726"/>
                    <a:pt x="213" y="730"/>
                    <a:pt x="213" y="730"/>
                  </a:cubicBezTo>
                  <a:cubicBezTo>
                    <a:pt x="216" y="732"/>
                    <a:pt x="218" y="736"/>
                    <a:pt x="218" y="739"/>
                  </a:cubicBezTo>
                  <a:cubicBezTo>
                    <a:pt x="218" y="739"/>
                    <a:pt x="217" y="749"/>
                    <a:pt x="217" y="760"/>
                  </a:cubicBezTo>
                  <a:cubicBezTo>
                    <a:pt x="216" y="770"/>
                    <a:pt x="216" y="780"/>
                    <a:pt x="216" y="780"/>
                  </a:cubicBezTo>
                  <a:cubicBezTo>
                    <a:pt x="216" y="784"/>
                    <a:pt x="219" y="788"/>
                    <a:pt x="223" y="790"/>
                  </a:cubicBezTo>
                  <a:cubicBezTo>
                    <a:pt x="223" y="790"/>
                    <a:pt x="225" y="791"/>
                    <a:pt x="227" y="792"/>
                  </a:cubicBezTo>
                  <a:cubicBezTo>
                    <a:pt x="230" y="794"/>
                    <a:pt x="234" y="796"/>
                    <a:pt x="238" y="797"/>
                  </a:cubicBezTo>
                  <a:cubicBezTo>
                    <a:pt x="245" y="801"/>
                    <a:pt x="253" y="804"/>
                    <a:pt x="253" y="804"/>
                  </a:cubicBezTo>
                  <a:cubicBezTo>
                    <a:pt x="257" y="806"/>
                    <a:pt x="261" y="805"/>
                    <a:pt x="265" y="803"/>
                  </a:cubicBezTo>
                  <a:cubicBezTo>
                    <a:pt x="265" y="803"/>
                    <a:pt x="267" y="801"/>
                    <a:pt x="269" y="799"/>
                  </a:cubicBezTo>
                  <a:cubicBezTo>
                    <a:pt x="272" y="797"/>
                    <a:pt x="276" y="793"/>
                    <a:pt x="280" y="790"/>
                  </a:cubicBezTo>
                  <a:cubicBezTo>
                    <a:pt x="288" y="783"/>
                    <a:pt x="295" y="776"/>
                    <a:pt x="295" y="776"/>
                  </a:cubicBezTo>
                  <a:cubicBezTo>
                    <a:pt x="298" y="774"/>
                    <a:pt x="302" y="773"/>
                    <a:pt x="306" y="774"/>
                  </a:cubicBezTo>
                  <a:cubicBezTo>
                    <a:pt x="306" y="774"/>
                    <a:pt x="307" y="774"/>
                    <a:pt x="310" y="775"/>
                  </a:cubicBezTo>
                  <a:cubicBezTo>
                    <a:pt x="312" y="776"/>
                    <a:pt x="315" y="777"/>
                    <a:pt x="319" y="778"/>
                  </a:cubicBezTo>
                  <a:cubicBezTo>
                    <a:pt x="325" y="779"/>
                    <a:pt x="332" y="781"/>
                    <a:pt x="332" y="781"/>
                  </a:cubicBezTo>
                  <a:cubicBezTo>
                    <a:pt x="332" y="781"/>
                    <a:pt x="333" y="782"/>
                    <a:pt x="336" y="782"/>
                  </a:cubicBezTo>
                  <a:cubicBezTo>
                    <a:pt x="338" y="783"/>
                    <a:pt x="341" y="783"/>
                    <a:pt x="345" y="784"/>
                  </a:cubicBezTo>
                  <a:cubicBezTo>
                    <a:pt x="348" y="785"/>
                    <a:pt x="351" y="785"/>
                    <a:pt x="353" y="786"/>
                  </a:cubicBezTo>
                  <a:cubicBezTo>
                    <a:pt x="356" y="786"/>
                    <a:pt x="358" y="786"/>
                    <a:pt x="358" y="786"/>
                  </a:cubicBezTo>
                  <a:cubicBezTo>
                    <a:pt x="362" y="787"/>
                    <a:pt x="365" y="790"/>
                    <a:pt x="366" y="793"/>
                  </a:cubicBezTo>
                  <a:cubicBezTo>
                    <a:pt x="366" y="793"/>
                    <a:pt x="367" y="796"/>
                    <a:pt x="368" y="799"/>
                  </a:cubicBezTo>
                  <a:cubicBezTo>
                    <a:pt x="370" y="803"/>
                    <a:pt x="371" y="808"/>
                    <a:pt x="373" y="812"/>
                  </a:cubicBezTo>
                  <a:cubicBezTo>
                    <a:pt x="377" y="822"/>
                    <a:pt x="381" y="831"/>
                    <a:pt x="381" y="831"/>
                  </a:cubicBezTo>
                  <a:cubicBezTo>
                    <a:pt x="383" y="835"/>
                    <a:pt x="387" y="837"/>
                    <a:pt x="391" y="838"/>
                  </a:cubicBezTo>
                  <a:cubicBezTo>
                    <a:pt x="391" y="838"/>
                    <a:pt x="393" y="838"/>
                    <a:pt x="396" y="838"/>
                  </a:cubicBezTo>
                  <a:cubicBezTo>
                    <a:pt x="399" y="838"/>
                    <a:pt x="404" y="838"/>
                    <a:pt x="408" y="838"/>
                  </a:cubicBezTo>
                  <a:cubicBezTo>
                    <a:pt x="412" y="838"/>
                    <a:pt x="416" y="838"/>
                    <a:pt x="419" y="839"/>
                  </a:cubicBezTo>
                  <a:cubicBezTo>
                    <a:pt x="422" y="839"/>
                    <a:pt x="424" y="839"/>
                    <a:pt x="424" y="839"/>
                  </a:cubicBezTo>
                  <a:close/>
                  <a:moveTo>
                    <a:pt x="411" y="730"/>
                  </a:moveTo>
                  <a:cubicBezTo>
                    <a:pt x="394" y="730"/>
                    <a:pt x="378" y="728"/>
                    <a:pt x="366" y="726"/>
                  </a:cubicBezTo>
                  <a:cubicBezTo>
                    <a:pt x="363" y="726"/>
                    <a:pt x="360" y="725"/>
                    <a:pt x="358" y="724"/>
                  </a:cubicBezTo>
                  <a:cubicBezTo>
                    <a:pt x="355" y="724"/>
                    <a:pt x="353" y="723"/>
                    <a:pt x="351" y="723"/>
                  </a:cubicBezTo>
                  <a:cubicBezTo>
                    <a:pt x="350" y="723"/>
                    <a:pt x="348" y="722"/>
                    <a:pt x="347" y="722"/>
                  </a:cubicBezTo>
                  <a:cubicBezTo>
                    <a:pt x="346" y="722"/>
                    <a:pt x="346" y="722"/>
                    <a:pt x="346" y="722"/>
                  </a:cubicBezTo>
                  <a:cubicBezTo>
                    <a:pt x="346" y="722"/>
                    <a:pt x="344" y="721"/>
                    <a:pt x="340" y="720"/>
                  </a:cubicBezTo>
                  <a:cubicBezTo>
                    <a:pt x="337" y="720"/>
                    <a:pt x="332" y="718"/>
                    <a:pt x="326" y="716"/>
                  </a:cubicBezTo>
                  <a:cubicBezTo>
                    <a:pt x="314" y="713"/>
                    <a:pt x="299" y="707"/>
                    <a:pt x="284" y="700"/>
                  </a:cubicBezTo>
                  <a:cubicBezTo>
                    <a:pt x="277" y="697"/>
                    <a:pt x="270" y="692"/>
                    <a:pt x="263" y="689"/>
                  </a:cubicBezTo>
                  <a:cubicBezTo>
                    <a:pt x="256" y="685"/>
                    <a:pt x="250" y="681"/>
                    <a:pt x="245" y="678"/>
                  </a:cubicBezTo>
                  <a:cubicBezTo>
                    <a:pt x="242" y="676"/>
                    <a:pt x="240" y="674"/>
                    <a:pt x="238" y="673"/>
                  </a:cubicBezTo>
                  <a:cubicBezTo>
                    <a:pt x="236" y="672"/>
                    <a:pt x="234" y="670"/>
                    <a:pt x="233" y="669"/>
                  </a:cubicBezTo>
                  <a:cubicBezTo>
                    <a:pt x="230" y="667"/>
                    <a:pt x="228" y="666"/>
                    <a:pt x="228" y="666"/>
                  </a:cubicBezTo>
                  <a:cubicBezTo>
                    <a:pt x="228" y="666"/>
                    <a:pt x="228" y="665"/>
                    <a:pt x="227" y="665"/>
                  </a:cubicBezTo>
                  <a:cubicBezTo>
                    <a:pt x="226" y="664"/>
                    <a:pt x="225" y="664"/>
                    <a:pt x="224" y="662"/>
                  </a:cubicBezTo>
                  <a:cubicBezTo>
                    <a:pt x="221" y="660"/>
                    <a:pt x="217" y="657"/>
                    <a:pt x="213" y="653"/>
                  </a:cubicBezTo>
                  <a:cubicBezTo>
                    <a:pt x="203" y="645"/>
                    <a:pt x="192" y="633"/>
                    <a:pt x="181" y="621"/>
                  </a:cubicBezTo>
                  <a:cubicBezTo>
                    <a:pt x="170" y="608"/>
                    <a:pt x="161" y="595"/>
                    <a:pt x="154" y="584"/>
                  </a:cubicBezTo>
                  <a:cubicBezTo>
                    <a:pt x="153" y="582"/>
                    <a:pt x="151" y="579"/>
                    <a:pt x="150" y="577"/>
                  </a:cubicBezTo>
                  <a:cubicBezTo>
                    <a:pt x="149" y="575"/>
                    <a:pt x="148" y="573"/>
                    <a:pt x="147" y="572"/>
                  </a:cubicBezTo>
                  <a:cubicBezTo>
                    <a:pt x="146" y="570"/>
                    <a:pt x="145" y="569"/>
                    <a:pt x="145" y="568"/>
                  </a:cubicBezTo>
                  <a:cubicBezTo>
                    <a:pt x="144" y="567"/>
                    <a:pt x="144" y="567"/>
                    <a:pt x="144" y="567"/>
                  </a:cubicBezTo>
                  <a:cubicBezTo>
                    <a:pt x="144" y="567"/>
                    <a:pt x="143" y="565"/>
                    <a:pt x="141" y="562"/>
                  </a:cubicBezTo>
                  <a:cubicBezTo>
                    <a:pt x="140" y="558"/>
                    <a:pt x="137" y="554"/>
                    <a:pt x="135" y="548"/>
                  </a:cubicBezTo>
                  <a:cubicBezTo>
                    <a:pt x="134" y="545"/>
                    <a:pt x="132" y="542"/>
                    <a:pt x="131" y="539"/>
                  </a:cubicBezTo>
                  <a:cubicBezTo>
                    <a:pt x="129" y="536"/>
                    <a:pt x="128" y="533"/>
                    <a:pt x="127" y="529"/>
                  </a:cubicBezTo>
                  <a:cubicBezTo>
                    <a:pt x="125" y="525"/>
                    <a:pt x="124" y="522"/>
                    <a:pt x="123" y="518"/>
                  </a:cubicBezTo>
                  <a:cubicBezTo>
                    <a:pt x="121" y="514"/>
                    <a:pt x="120" y="510"/>
                    <a:pt x="119" y="506"/>
                  </a:cubicBezTo>
                  <a:cubicBezTo>
                    <a:pt x="114" y="491"/>
                    <a:pt x="111" y="474"/>
                    <a:pt x="109" y="462"/>
                  </a:cubicBezTo>
                  <a:cubicBezTo>
                    <a:pt x="108" y="450"/>
                    <a:pt x="107" y="442"/>
                    <a:pt x="107" y="442"/>
                  </a:cubicBezTo>
                  <a:cubicBezTo>
                    <a:pt x="107" y="442"/>
                    <a:pt x="107" y="440"/>
                    <a:pt x="107" y="436"/>
                  </a:cubicBezTo>
                  <a:cubicBezTo>
                    <a:pt x="106" y="433"/>
                    <a:pt x="106" y="428"/>
                    <a:pt x="106" y="421"/>
                  </a:cubicBezTo>
                  <a:cubicBezTo>
                    <a:pt x="106" y="409"/>
                    <a:pt x="107" y="393"/>
                    <a:pt x="109" y="376"/>
                  </a:cubicBezTo>
                  <a:cubicBezTo>
                    <a:pt x="111" y="360"/>
                    <a:pt x="115" y="344"/>
                    <a:pt x="118" y="332"/>
                  </a:cubicBezTo>
                  <a:cubicBezTo>
                    <a:pt x="120" y="326"/>
                    <a:pt x="121" y="322"/>
                    <a:pt x="122" y="318"/>
                  </a:cubicBezTo>
                  <a:cubicBezTo>
                    <a:pt x="123" y="316"/>
                    <a:pt x="123" y="315"/>
                    <a:pt x="124" y="314"/>
                  </a:cubicBezTo>
                  <a:cubicBezTo>
                    <a:pt x="124" y="313"/>
                    <a:pt x="124" y="313"/>
                    <a:pt x="124" y="313"/>
                  </a:cubicBezTo>
                  <a:cubicBezTo>
                    <a:pt x="124" y="313"/>
                    <a:pt x="125" y="311"/>
                    <a:pt x="126" y="307"/>
                  </a:cubicBezTo>
                  <a:cubicBezTo>
                    <a:pt x="127" y="306"/>
                    <a:pt x="128" y="304"/>
                    <a:pt x="128" y="301"/>
                  </a:cubicBezTo>
                  <a:cubicBezTo>
                    <a:pt x="129" y="299"/>
                    <a:pt x="131" y="297"/>
                    <a:pt x="132" y="294"/>
                  </a:cubicBezTo>
                  <a:cubicBezTo>
                    <a:pt x="134" y="288"/>
                    <a:pt x="137" y="282"/>
                    <a:pt x="141" y="275"/>
                  </a:cubicBezTo>
                  <a:cubicBezTo>
                    <a:pt x="144" y="268"/>
                    <a:pt x="148" y="261"/>
                    <a:pt x="152" y="254"/>
                  </a:cubicBezTo>
                  <a:cubicBezTo>
                    <a:pt x="161" y="240"/>
                    <a:pt x="171" y="226"/>
                    <a:pt x="179" y="217"/>
                  </a:cubicBezTo>
                  <a:cubicBezTo>
                    <a:pt x="183" y="212"/>
                    <a:pt x="186" y="209"/>
                    <a:pt x="188" y="206"/>
                  </a:cubicBezTo>
                  <a:cubicBezTo>
                    <a:pt x="191" y="203"/>
                    <a:pt x="192" y="202"/>
                    <a:pt x="192" y="202"/>
                  </a:cubicBezTo>
                  <a:cubicBezTo>
                    <a:pt x="192" y="202"/>
                    <a:pt x="194" y="200"/>
                    <a:pt x="196" y="198"/>
                  </a:cubicBezTo>
                  <a:cubicBezTo>
                    <a:pt x="199" y="195"/>
                    <a:pt x="202" y="192"/>
                    <a:pt x="207" y="188"/>
                  </a:cubicBezTo>
                  <a:cubicBezTo>
                    <a:pt x="216" y="179"/>
                    <a:pt x="229" y="169"/>
                    <a:pt x="242" y="159"/>
                  </a:cubicBezTo>
                  <a:cubicBezTo>
                    <a:pt x="256" y="150"/>
                    <a:pt x="270" y="142"/>
                    <a:pt x="281" y="137"/>
                  </a:cubicBezTo>
                  <a:cubicBezTo>
                    <a:pt x="287" y="134"/>
                    <a:pt x="291" y="132"/>
                    <a:pt x="295" y="130"/>
                  </a:cubicBezTo>
                  <a:cubicBezTo>
                    <a:pt x="298" y="129"/>
                    <a:pt x="300" y="128"/>
                    <a:pt x="300" y="128"/>
                  </a:cubicBezTo>
                  <a:cubicBezTo>
                    <a:pt x="300" y="128"/>
                    <a:pt x="302" y="127"/>
                    <a:pt x="305" y="126"/>
                  </a:cubicBezTo>
                  <a:cubicBezTo>
                    <a:pt x="308" y="125"/>
                    <a:pt x="313" y="123"/>
                    <a:pt x="319" y="121"/>
                  </a:cubicBezTo>
                  <a:cubicBezTo>
                    <a:pt x="330" y="117"/>
                    <a:pt x="346" y="113"/>
                    <a:pt x="362" y="110"/>
                  </a:cubicBezTo>
                  <a:cubicBezTo>
                    <a:pt x="370" y="108"/>
                    <a:pt x="379" y="107"/>
                    <a:pt x="386" y="106"/>
                  </a:cubicBezTo>
                  <a:cubicBezTo>
                    <a:pt x="394" y="106"/>
                    <a:pt x="401" y="105"/>
                    <a:pt x="407" y="105"/>
                  </a:cubicBezTo>
                  <a:cubicBezTo>
                    <a:pt x="410" y="105"/>
                    <a:pt x="413" y="105"/>
                    <a:pt x="416" y="105"/>
                  </a:cubicBezTo>
                  <a:cubicBezTo>
                    <a:pt x="418" y="104"/>
                    <a:pt x="420" y="105"/>
                    <a:pt x="422" y="105"/>
                  </a:cubicBezTo>
                  <a:cubicBezTo>
                    <a:pt x="426" y="105"/>
                    <a:pt x="428" y="105"/>
                    <a:pt x="428" y="105"/>
                  </a:cubicBezTo>
                  <a:cubicBezTo>
                    <a:pt x="428" y="105"/>
                    <a:pt x="428" y="105"/>
                    <a:pt x="429" y="105"/>
                  </a:cubicBezTo>
                  <a:cubicBezTo>
                    <a:pt x="430" y="105"/>
                    <a:pt x="431" y="105"/>
                    <a:pt x="433" y="105"/>
                  </a:cubicBezTo>
                  <a:cubicBezTo>
                    <a:pt x="437" y="105"/>
                    <a:pt x="442" y="105"/>
                    <a:pt x="448" y="106"/>
                  </a:cubicBezTo>
                  <a:cubicBezTo>
                    <a:pt x="460" y="107"/>
                    <a:pt x="477" y="109"/>
                    <a:pt x="493" y="113"/>
                  </a:cubicBezTo>
                  <a:cubicBezTo>
                    <a:pt x="509" y="117"/>
                    <a:pt x="524" y="123"/>
                    <a:pt x="536" y="127"/>
                  </a:cubicBezTo>
                  <a:cubicBezTo>
                    <a:pt x="541" y="129"/>
                    <a:pt x="546" y="131"/>
                    <a:pt x="549" y="133"/>
                  </a:cubicBezTo>
                  <a:cubicBezTo>
                    <a:pt x="552" y="134"/>
                    <a:pt x="554" y="135"/>
                    <a:pt x="554" y="135"/>
                  </a:cubicBezTo>
                  <a:cubicBezTo>
                    <a:pt x="554" y="135"/>
                    <a:pt x="562" y="139"/>
                    <a:pt x="572" y="145"/>
                  </a:cubicBezTo>
                  <a:cubicBezTo>
                    <a:pt x="583" y="151"/>
                    <a:pt x="597" y="159"/>
                    <a:pt x="610" y="169"/>
                  </a:cubicBezTo>
                  <a:cubicBezTo>
                    <a:pt x="613" y="172"/>
                    <a:pt x="616" y="175"/>
                    <a:pt x="620" y="177"/>
                  </a:cubicBezTo>
                  <a:cubicBezTo>
                    <a:pt x="623" y="180"/>
                    <a:pt x="626" y="182"/>
                    <a:pt x="628" y="185"/>
                  </a:cubicBezTo>
                  <a:cubicBezTo>
                    <a:pt x="631" y="187"/>
                    <a:pt x="634" y="190"/>
                    <a:pt x="637" y="192"/>
                  </a:cubicBezTo>
                  <a:cubicBezTo>
                    <a:pt x="639" y="195"/>
                    <a:pt x="641" y="197"/>
                    <a:pt x="644" y="199"/>
                  </a:cubicBezTo>
                  <a:cubicBezTo>
                    <a:pt x="648" y="204"/>
                    <a:pt x="651" y="208"/>
                    <a:pt x="654" y="210"/>
                  </a:cubicBezTo>
                  <a:cubicBezTo>
                    <a:pt x="656" y="213"/>
                    <a:pt x="657" y="214"/>
                    <a:pt x="657" y="214"/>
                  </a:cubicBezTo>
                  <a:cubicBezTo>
                    <a:pt x="657" y="214"/>
                    <a:pt x="658" y="215"/>
                    <a:pt x="658" y="216"/>
                  </a:cubicBezTo>
                  <a:cubicBezTo>
                    <a:pt x="659" y="216"/>
                    <a:pt x="660" y="217"/>
                    <a:pt x="661" y="219"/>
                  </a:cubicBezTo>
                  <a:cubicBezTo>
                    <a:pt x="662" y="220"/>
                    <a:pt x="663" y="222"/>
                    <a:pt x="665" y="224"/>
                  </a:cubicBezTo>
                  <a:cubicBezTo>
                    <a:pt x="667" y="226"/>
                    <a:pt x="668" y="228"/>
                    <a:pt x="670" y="231"/>
                  </a:cubicBezTo>
                  <a:cubicBezTo>
                    <a:pt x="678" y="240"/>
                    <a:pt x="687" y="254"/>
                    <a:pt x="694" y="269"/>
                  </a:cubicBezTo>
                  <a:cubicBezTo>
                    <a:pt x="702" y="283"/>
                    <a:pt x="709" y="298"/>
                    <a:pt x="713" y="310"/>
                  </a:cubicBezTo>
                  <a:cubicBezTo>
                    <a:pt x="715" y="315"/>
                    <a:pt x="717" y="320"/>
                    <a:pt x="718" y="324"/>
                  </a:cubicBezTo>
                  <a:cubicBezTo>
                    <a:pt x="718" y="325"/>
                    <a:pt x="719" y="327"/>
                    <a:pt x="719" y="328"/>
                  </a:cubicBezTo>
                  <a:cubicBezTo>
                    <a:pt x="719" y="328"/>
                    <a:pt x="719" y="329"/>
                    <a:pt x="719" y="329"/>
                  </a:cubicBezTo>
                  <a:cubicBezTo>
                    <a:pt x="719" y="329"/>
                    <a:pt x="720" y="331"/>
                    <a:pt x="721" y="334"/>
                  </a:cubicBezTo>
                  <a:cubicBezTo>
                    <a:pt x="721" y="336"/>
                    <a:pt x="722" y="338"/>
                    <a:pt x="723" y="341"/>
                  </a:cubicBezTo>
                  <a:cubicBezTo>
                    <a:pt x="723" y="343"/>
                    <a:pt x="724" y="346"/>
                    <a:pt x="725" y="349"/>
                  </a:cubicBezTo>
                  <a:cubicBezTo>
                    <a:pt x="726" y="355"/>
                    <a:pt x="727" y="362"/>
                    <a:pt x="729" y="369"/>
                  </a:cubicBezTo>
                  <a:cubicBezTo>
                    <a:pt x="730" y="377"/>
                    <a:pt x="731" y="385"/>
                    <a:pt x="731" y="393"/>
                  </a:cubicBezTo>
                  <a:cubicBezTo>
                    <a:pt x="733" y="410"/>
                    <a:pt x="732" y="426"/>
                    <a:pt x="731" y="438"/>
                  </a:cubicBezTo>
                  <a:cubicBezTo>
                    <a:pt x="731" y="444"/>
                    <a:pt x="731" y="450"/>
                    <a:pt x="730" y="453"/>
                  </a:cubicBezTo>
                  <a:cubicBezTo>
                    <a:pt x="730" y="457"/>
                    <a:pt x="729" y="459"/>
                    <a:pt x="729" y="459"/>
                  </a:cubicBezTo>
                  <a:cubicBezTo>
                    <a:pt x="729" y="459"/>
                    <a:pt x="729" y="459"/>
                    <a:pt x="729" y="460"/>
                  </a:cubicBezTo>
                  <a:cubicBezTo>
                    <a:pt x="729" y="461"/>
                    <a:pt x="729" y="463"/>
                    <a:pt x="729" y="464"/>
                  </a:cubicBezTo>
                  <a:cubicBezTo>
                    <a:pt x="728" y="466"/>
                    <a:pt x="728" y="468"/>
                    <a:pt x="728" y="471"/>
                  </a:cubicBezTo>
                  <a:cubicBezTo>
                    <a:pt x="727" y="473"/>
                    <a:pt x="727" y="476"/>
                    <a:pt x="726" y="479"/>
                  </a:cubicBezTo>
                  <a:cubicBezTo>
                    <a:pt x="724" y="491"/>
                    <a:pt x="719" y="507"/>
                    <a:pt x="714" y="522"/>
                  </a:cubicBezTo>
                  <a:cubicBezTo>
                    <a:pt x="709" y="538"/>
                    <a:pt x="702" y="553"/>
                    <a:pt x="696" y="564"/>
                  </a:cubicBezTo>
                  <a:cubicBezTo>
                    <a:pt x="693" y="569"/>
                    <a:pt x="691" y="574"/>
                    <a:pt x="689" y="577"/>
                  </a:cubicBezTo>
                  <a:cubicBezTo>
                    <a:pt x="687" y="580"/>
                    <a:pt x="686" y="581"/>
                    <a:pt x="686" y="581"/>
                  </a:cubicBezTo>
                  <a:cubicBezTo>
                    <a:pt x="686" y="581"/>
                    <a:pt x="685" y="583"/>
                    <a:pt x="683" y="586"/>
                  </a:cubicBezTo>
                  <a:cubicBezTo>
                    <a:pt x="681" y="589"/>
                    <a:pt x="678" y="593"/>
                    <a:pt x="675" y="599"/>
                  </a:cubicBezTo>
                  <a:cubicBezTo>
                    <a:pt x="667" y="608"/>
                    <a:pt x="658" y="621"/>
                    <a:pt x="646" y="633"/>
                  </a:cubicBezTo>
                  <a:cubicBezTo>
                    <a:pt x="635" y="645"/>
                    <a:pt x="623" y="656"/>
                    <a:pt x="613" y="664"/>
                  </a:cubicBezTo>
                  <a:cubicBezTo>
                    <a:pt x="612" y="664"/>
                    <a:pt x="610" y="665"/>
                    <a:pt x="609" y="666"/>
                  </a:cubicBezTo>
                  <a:cubicBezTo>
                    <a:pt x="608" y="667"/>
                    <a:pt x="607" y="668"/>
                    <a:pt x="606" y="669"/>
                  </a:cubicBezTo>
                  <a:cubicBezTo>
                    <a:pt x="604" y="670"/>
                    <a:pt x="602" y="671"/>
                    <a:pt x="601" y="672"/>
                  </a:cubicBezTo>
                  <a:cubicBezTo>
                    <a:pt x="598" y="675"/>
                    <a:pt x="596" y="676"/>
                    <a:pt x="596" y="676"/>
                  </a:cubicBezTo>
                  <a:cubicBezTo>
                    <a:pt x="596" y="676"/>
                    <a:pt x="595" y="677"/>
                    <a:pt x="591" y="679"/>
                  </a:cubicBezTo>
                  <a:cubicBezTo>
                    <a:pt x="590" y="680"/>
                    <a:pt x="588" y="681"/>
                    <a:pt x="586" y="682"/>
                  </a:cubicBezTo>
                  <a:cubicBezTo>
                    <a:pt x="585" y="683"/>
                    <a:pt x="584" y="684"/>
                    <a:pt x="583" y="685"/>
                  </a:cubicBezTo>
                  <a:cubicBezTo>
                    <a:pt x="582" y="685"/>
                    <a:pt x="580" y="686"/>
                    <a:pt x="579" y="687"/>
                  </a:cubicBezTo>
                  <a:cubicBezTo>
                    <a:pt x="568" y="693"/>
                    <a:pt x="554" y="701"/>
                    <a:pt x="539" y="707"/>
                  </a:cubicBezTo>
                  <a:cubicBezTo>
                    <a:pt x="524" y="713"/>
                    <a:pt x="508" y="718"/>
                    <a:pt x="496" y="721"/>
                  </a:cubicBezTo>
                  <a:cubicBezTo>
                    <a:pt x="490" y="722"/>
                    <a:pt x="485" y="724"/>
                    <a:pt x="481" y="724"/>
                  </a:cubicBezTo>
                  <a:cubicBezTo>
                    <a:pt x="478" y="725"/>
                    <a:pt x="476" y="725"/>
                    <a:pt x="476" y="725"/>
                  </a:cubicBezTo>
                  <a:cubicBezTo>
                    <a:pt x="476" y="725"/>
                    <a:pt x="474" y="726"/>
                    <a:pt x="470" y="726"/>
                  </a:cubicBezTo>
                  <a:cubicBezTo>
                    <a:pt x="467" y="727"/>
                    <a:pt x="462" y="728"/>
                    <a:pt x="456" y="728"/>
                  </a:cubicBezTo>
                  <a:cubicBezTo>
                    <a:pt x="444" y="730"/>
                    <a:pt x="427" y="731"/>
                    <a:pt x="411" y="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580000" algn="t" rotWithShape="0">
                <a:srgbClr val="2E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1715992" y="2273956"/>
            <a:ext cx="1148715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73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0  2</a:t>
            </a:r>
            <a:endParaRPr lang="en-US" altLang="zh-CN" sz="3735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 TWO</a:t>
            </a:r>
            <a:endParaRPr lang="zh-CN" altLang="en-US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3370022" y="2253195"/>
            <a:ext cx="4517232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参赛方式</a:t>
            </a:r>
            <a:endParaRPr lang="zh-CN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" name="Freeform 5"/>
          <p:cNvSpPr/>
          <p:nvPr/>
        </p:nvSpPr>
        <p:spPr bwMode="auto">
          <a:xfrm>
            <a:off x="8044567" y="4289697"/>
            <a:ext cx="2079377" cy="2580249"/>
          </a:xfrm>
          <a:custGeom>
            <a:avLst/>
            <a:gdLst>
              <a:gd name="T0" fmla="*/ 776 w 1043"/>
              <a:gd name="T1" fmla="*/ 985 h 1423"/>
              <a:gd name="T2" fmla="*/ 860 w 1043"/>
              <a:gd name="T3" fmla="*/ 623 h 1423"/>
              <a:gd name="T4" fmla="*/ 953 w 1043"/>
              <a:gd name="T5" fmla="*/ 413 h 1423"/>
              <a:gd name="T6" fmla="*/ 1031 w 1043"/>
              <a:gd name="T7" fmla="*/ 243 h 1423"/>
              <a:gd name="T8" fmla="*/ 885 w 1043"/>
              <a:gd name="T9" fmla="*/ 383 h 1423"/>
              <a:gd name="T10" fmla="*/ 771 w 1043"/>
              <a:gd name="T11" fmla="*/ 485 h 1423"/>
              <a:gd name="T12" fmla="*/ 815 w 1043"/>
              <a:gd name="T13" fmla="*/ 293 h 1423"/>
              <a:gd name="T14" fmla="*/ 835 w 1043"/>
              <a:gd name="T15" fmla="*/ 70 h 1423"/>
              <a:gd name="T16" fmla="*/ 720 w 1043"/>
              <a:gd name="T17" fmla="*/ 306 h 1423"/>
              <a:gd name="T18" fmla="*/ 640 w 1043"/>
              <a:gd name="T19" fmla="*/ 426 h 1423"/>
              <a:gd name="T20" fmla="*/ 616 w 1043"/>
              <a:gd name="T21" fmla="*/ 232 h 1423"/>
              <a:gd name="T22" fmla="*/ 579 w 1043"/>
              <a:gd name="T23" fmla="*/ 1 h 1423"/>
              <a:gd name="T24" fmla="*/ 520 w 1043"/>
              <a:gd name="T25" fmla="*/ 216 h 1423"/>
              <a:gd name="T26" fmla="*/ 519 w 1043"/>
              <a:gd name="T27" fmla="*/ 419 h 1423"/>
              <a:gd name="T28" fmla="*/ 420 w 1043"/>
              <a:gd name="T29" fmla="*/ 222 h 1423"/>
              <a:gd name="T30" fmla="*/ 303 w 1043"/>
              <a:gd name="T31" fmla="*/ 63 h 1423"/>
              <a:gd name="T32" fmla="*/ 361 w 1043"/>
              <a:gd name="T33" fmla="*/ 381 h 1423"/>
              <a:gd name="T34" fmla="*/ 378 w 1043"/>
              <a:gd name="T35" fmla="*/ 613 h 1423"/>
              <a:gd name="T36" fmla="*/ 206 w 1043"/>
              <a:gd name="T37" fmla="*/ 583 h 1423"/>
              <a:gd name="T38" fmla="*/ 33 w 1043"/>
              <a:gd name="T39" fmla="*/ 574 h 1423"/>
              <a:gd name="T40" fmla="*/ 35 w 1043"/>
              <a:gd name="T41" fmla="*/ 643 h 1423"/>
              <a:gd name="T42" fmla="*/ 138 w 1043"/>
              <a:gd name="T43" fmla="*/ 682 h 1423"/>
              <a:gd name="T44" fmla="*/ 313 w 1043"/>
              <a:gd name="T45" fmla="*/ 832 h 1423"/>
              <a:gd name="T46" fmla="*/ 449 w 1043"/>
              <a:gd name="T47" fmla="*/ 974 h 1423"/>
              <a:gd name="T48" fmla="*/ 470 w 1043"/>
              <a:gd name="T49" fmla="*/ 1223 h 1423"/>
              <a:gd name="T50" fmla="*/ 469 w 1043"/>
              <a:gd name="T51" fmla="*/ 1423 h 1423"/>
              <a:gd name="T52" fmla="*/ 752 w 1043"/>
              <a:gd name="T53" fmla="*/ 1423 h 1423"/>
              <a:gd name="T54" fmla="*/ 776 w 1043"/>
              <a:gd name="T55" fmla="*/ 985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43" h="1423">
                <a:moveTo>
                  <a:pt x="776" y="985"/>
                </a:moveTo>
                <a:cubicBezTo>
                  <a:pt x="856" y="821"/>
                  <a:pt x="842" y="714"/>
                  <a:pt x="860" y="623"/>
                </a:cubicBezTo>
                <a:cubicBezTo>
                  <a:pt x="877" y="532"/>
                  <a:pt x="927" y="451"/>
                  <a:pt x="953" y="413"/>
                </a:cubicBezTo>
                <a:cubicBezTo>
                  <a:pt x="985" y="368"/>
                  <a:pt x="1043" y="271"/>
                  <a:pt x="1031" y="243"/>
                </a:cubicBezTo>
                <a:cubicBezTo>
                  <a:pt x="1008" y="187"/>
                  <a:pt x="935" y="315"/>
                  <a:pt x="885" y="383"/>
                </a:cubicBezTo>
                <a:cubicBezTo>
                  <a:pt x="835" y="452"/>
                  <a:pt x="787" y="488"/>
                  <a:pt x="771" y="485"/>
                </a:cubicBezTo>
                <a:cubicBezTo>
                  <a:pt x="754" y="481"/>
                  <a:pt x="788" y="383"/>
                  <a:pt x="815" y="293"/>
                </a:cubicBezTo>
                <a:cubicBezTo>
                  <a:pt x="858" y="145"/>
                  <a:pt x="882" y="81"/>
                  <a:pt x="835" y="70"/>
                </a:cubicBezTo>
                <a:cubicBezTo>
                  <a:pt x="777" y="56"/>
                  <a:pt x="753" y="219"/>
                  <a:pt x="720" y="306"/>
                </a:cubicBezTo>
                <a:cubicBezTo>
                  <a:pt x="691" y="386"/>
                  <a:pt x="671" y="429"/>
                  <a:pt x="640" y="426"/>
                </a:cubicBezTo>
                <a:cubicBezTo>
                  <a:pt x="627" y="425"/>
                  <a:pt x="618" y="363"/>
                  <a:pt x="616" y="232"/>
                </a:cubicBezTo>
                <a:cubicBezTo>
                  <a:pt x="612" y="41"/>
                  <a:pt x="608" y="0"/>
                  <a:pt x="579" y="1"/>
                </a:cubicBezTo>
                <a:cubicBezTo>
                  <a:pt x="511" y="4"/>
                  <a:pt x="524" y="118"/>
                  <a:pt x="520" y="216"/>
                </a:cubicBezTo>
                <a:cubicBezTo>
                  <a:pt x="517" y="314"/>
                  <a:pt x="528" y="416"/>
                  <a:pt x="519" y="419"/>
                </a:cubicBezTo>
                <a:cubicBezTo>
                  <a:pt x="482" y="436"/>
                  <a:pt x="457" y="312"/>
                  <a:pt x="420" y="222"/>
                </a:cubicBezTo>
                <a:cubicBezTo>
                  <a:pt x="384" y="132"/>
                  <a:pt x="358" y="4"/>
                  <a:pt x="303" y="63"/>
                </a:cubicBezTo>
                <a:cubicBezTo>
                  <a:pt x="263" y="106"/>
                  <a:pt x="318" y="276"/>
                  <a:pt x="361" y="381"/>
                </a:cubicBezTo>
                <a:cubicBezTo>
                  <a:pt x="403" y="486"/>
                  <a:pt x="422" y="570"/>
                  <a:pt x="378" y="613"/>
                </a:cubicBezTo>
                <a:cubicBezTo>
                  <a:pt x="318" y="672"/>
                  <a:pt x="278" y="628"/>
                  <a:pt x="206" y="583"/>
                </a:cubicBezTo>
                <a:cubicBezTo>
                  <a:pt x="135" y="538"/>
                  <a:pt x="67" y="536"/>
                  <a:pt x="33" y="574"/>
                </a:cubicBezTo>
                <a:cubicBezTo>
                  <a:pt x="0" y="612"/>
                  <a:pt x="16" y="650"/>
                  <a:pt x="35" y="643"/>
                </a:cubicBezTo>
                <a:cubicBezTo>
                  <a:pt x="53" y="636"/>
                  <a:pt x="80" y="644"/>
                  <a:pt x="138" y="682"/>
                </a:cubicBezTo>
                <a:cubicBezTo>
                  <a:pt x="196" y="720"/>
                  <a:pt x="225" y="781"/>
                  <a:pt x="313" y="832"/>
                </a:cubicBezTo>
                <a:cubicBezTo>
                  <a:pt x="400" y="882"/>
                  <a:pt x="425" y="913"/>
                  <a:pt x="449" y="974"/>
                </a:cubicBezTo>
                <a:cubicBezTo>
                  <a:pt x="473" y="1034"/>
                  <a:pt x="470" y="1223"/>
                  <a:pt x="470" y="1223"/>
                </a:cubicBezTo>
                <a:cubicBezTo>
                  <a:pt x="471" y="1289"/>
                  <a:pt x="471" y="1356"/>
                  <a:pt x="469" y="1423"/>
                </a:cubicBezTo>
                <a:cubicBezTo>
                  <a:pt x="752" y="1423"/>
                  <a:pt x="752" y="1423"/>
                  <a:pt x="752" y="1423"/>
                </a:cubicBezTo>
                <a:cubicBezTo>
                  <a:pt x="763" y="1157"/>
                  <a:pt x="776" y="985"/>
                  <a:pt x="776" y="985"/>
                </a:cubicBezTo>
                <a:close/>
              </a:path>
            </a:pathLst>
          </a:custGeom>
          <a:solidFill>
            <a:schemeClr val="bg1"/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sz="24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384925" y="4609465"/>
            <a:ext cx="1291590" cy="1316990"/>
            <a:chOff x="10055" y="7259"/>
            <a:chExt cx="2034" cy="2074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10055" y="7259"/>
              <a:ext cx="2034" cy="2074"/>
              <a:chOff x="2720209" y="3507822"/>
              <a:chExt cx="926822" cy="944825"/>
            </a:xfrm>
          </p:grpSpPr>
          <p:sp>
            <p:nvSpPr>
              <p:cNvPr id="65" name="Oval Callout 9"/>
              <p:cNvSpPr/>
              <p:nvPr/>
            </p:nvSpPr>
            <p:spPr>
              <a:xfrm rot="18720548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 sz="2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1" name="Oval Callout 9"/>
              <p:cNvSpPr/>
              <p:nvPr/>
            </p:nvSpPr>
            <p:spPr>
              <a:xfrm rot="18720548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1219200"/>
                <a:endParaRPr lang="en-GB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9" name="图片 8" descr="抖音logo-线上RGB使用(3)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44" y="7669"/>
              <a:ext cx="1464" cy="1253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0476230" y="4158615"/>
            <a:ext cx="1291590" cy="1316990"/>
            <a:chOff x="16498" y="6549"/>
            <a:chExt cx="2034" cy="2074"/>
          </a:xfrm>
        </p:grpSpPr>
        <p:grpSp>
          <p:nvGrpSpPr>
            <p:cNvPr id="141" name="组合 140"/>
            <p:cNvGrpSpPr/>
            <p:nvPr/>
          </p:nvGrpSpPr>
          <p:grpSpPr>
            <a:xfrm rot="9985777">
              <a:off x="16498" y="6549"/>
              <a:ext cx="2034" cy="2074"/>
              <a:chOff x="2720209" y="3507822"/>
              <a:chExt cx="926822" cy="944825"/>
            </a:xfrm>
          </p:grpSpPr>
          <p:sp>
            <p:nvSpPr>
              <p:cNvPr id="142" name="Oval Callout 9"/>
              <p:cNvSpPr/>
              <p:nvPr/>
            </p:nvSpPr>
            <p:spPr>
              <a:xfrm rot="18720548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 sz="2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3" name="Oval Callout 9"/>
              <p:cNvSpPr/>
              <p:nvPr/>
            </p:nvSpPr>
            <p:spPr>
              <a:xfrm rot="18720548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1219200"/>
                <a:endParaRPr lang="en-GB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" name="图片 9" descr="津抖云(2)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60" y="6845"/>
              <a:ext cx="1309" cy="1384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196580" y="2587625"/>
            <a:ext cx="1316990" cy="1291590"/>
            <a:chOff x="12908" y="4075"/>
            <a:chExt cx="2074" cy="2034"/>
          </a:xfrm>
        </p:grpSpPr>
        <p:grpSp>
          <p:nvGrpSpPr>
            <p:cNvPr id="135" name="组合 134"/>
            <p:cNvGrpSpPr/>
            <p:nvPr/>
          </p:nvGrpSpPr>
          <p:grpSpPr>
            <a:xfrm rot="4348561">
              <a:off x="12928" y="4055"/>
              <a:ext cx="2034" cy="2074"/>
              <a:chOff x="2720209" y="3507822"/>
              <a:chExt cx="926822" cy="944825"/>
            </a:xfrm>
          </p:grpSpPr>
          <p:sp>
            <p:nvSpPr>
              <p:cNvPr id="136" name="Oval Callout 9"/>
              <p:cNvSpPr/>
              <p:nvPr/>
            </p:nvSpPr>
            <p:spPr>
              <a:xfrm rot="18720548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 sz="2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7" name="Oval Callout 9"/>
              <p:cNvSpPr/>
              <p:nvPr/>
            </p:nvSpPr>
            <p:spPr>
              <a:xfrm rot="18720548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1219200"/>
                <a:endParaRPr lang="en-GB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图片 11" descr="视频号标志PNG_画板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58" y="4344"/>
              <a:ext cx="1458" cy="138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6854825" y="3209925"/>
            <a:ext cx="1291590" cy="1316990"/>
            <a:chOff x="10795" y="5055"/>
            <a:chExt cx="2034" cy="2074"/>
          </a:xfrm>
        </p:grpSpPr>
        <p:grpSp>
          <p:nvGrpSpPr>
            <p:cNvPr id="132" name="组合 131"/>
            <p:cNvGrpSpPr/>
            <p:nvPr/>
          </p:nvGrpSpPr>
          <p:grpSpPr>
            <a:xfrm rot="2082786">
              <a:off x="10795" y="5055"/>
              <a:ext cx="2034" cy="2074"/>
              <a:chOff x="2720209" y="3507822"/>
              <a:chExt cx="926822" cy="944825"/>
            </a:xfrm>
          </p:grpSpPr>
          <p:sp>
            <p:nvSpPr>
              <p:cNvPr id="133" name="Oval Callout 9"/>
              <p:cNvSpPr/>
              <p:nvPr/>
            </p:nvSpPr>
            <p:spPr>
              <a:xfrm rot="18720548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 sz="2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4" name="Oval Callout 9"/>
              <p:cNvSpPr/>
              <p:nvPr/>
            </p:nvSpPr>
            <p:spPr>
              <a:xfrm rot="18720548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1219200"/>
                <a:endParaRPr lang="en-GB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11034" y="5342"/>
              <a:ext cx="1519" cy="1519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9" name="isľíḓê"/>
          <p:cNvSpPr/>
          <p:nvPr/>
        </p:nvSpPr>
        <p:spPr>
          <a:xfrm>
            <a:off x="561340" y="1857375"/>
            <a:ext cx="5166995" cy="4523740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1385" y="2206625"/>
            <a:ext cx="493014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大赛在抖音、快手、微信视频号、新浪微博、津抖云等五个平台开设“你好天津”话题，参赛者可选其中任意一个平台参赛。具体方式如下：参赛者可通过</a:t>
            </a:r>
            <a:r>
              <a:rPr lang="zh-CN" altLang="en-US" sz="2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任一平台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发布短视频，并在文字描述中关联“#你好天津（空格） ”话题（新浪微博平台关联“#你好天津#”话题）。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715500" y="2847975"/>
            <a:ext cx="1316990" cy="1291590"/>
            <a:chOff x="15300" y="4485"/>
            <a:chExt cx="2074" cy="2034"/>
          </a:xfrm>
        </p:grpSpPr>
        <p:grpSp>
          <p:nvGrpSpPr>
            <p:cNvPr id="2" name="组合 1"/>
            <p:cNvGrpSpPr/>
            <p:nvPr/>
          </p:nvGrpSpPr>
          <p:grpSpPr>
            <a:xfrm>
              <a:off x="15300" y="4485"/>
              <a:ext cx="2074" cy="2034"/>
              <a:chOff x="5192565" y="2143851"/>
              <a:chExt cx="987652" cy="968833"/>
            </a:xfrm>
          </p:grpSpPr>
          <p:grpSp>
            <p:nvGrpSpPr>
              <p:cNvPr id="87" name="Group 68"/>
              <p:cNvGrpSpPr/>
              <p:nvPr/>
            </p:nvGrpSpPr>
            <p:grpSpPr>
              <a:xfrm>
                <a:off x="5227488" y="2406237"/>
                <a:ext cx="360476" cy="360476"/>
                <a:chOff x="7287419" y="2577307"/>
                <a:chExt cx="464344" cy="464344"/>
              </a:xfrm>
              <a:solidFill>
                <a:schemeClr val="bg2"/>
              </a:solidFill>
            </p:grpSpPr>
            <p:sp>
              <p:nvSpPr>
                <p:cNvPr id="88" name="AutoShape 56"/>
                <p:cNvSpPr/>
                <p:nvPr/>
              </p:nvSpPr>
              <p:spPr bwMode="auto">
                <a:xfrm>
                  <a:off x="7287419" y="2577307"/>
                  <a:ext cx="145256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7316"/>
                      </a:moveTo>
                      <a:cubicBezTo>
                        <a:pt x="16954" y="7352"/>
                        <a:pt x="16923" y="7387"/>
                        <a:pt x="16883" y="7423"/>
                      </a:cubicBezTo>
                      <a:cubicBezTo>
                        <a:pt x="16677" y="7601"/>
                        <a:pt x="16414" y="7770"/>
                        <a:pt x="16066" y="7920"/>
                      </a:cubicBezTo>
                      <a:cubicBezTo>
                        <a:pt x="16057" y="7924"/>
                        <a:pt x="16044" y="7927"/>
                        <a:pt x="16038" y="7931"/>
                      </a:cubicBezTo>
                      <a:cubicBezTo>
                        <a:pt x="15662" y="8092"/>
                        <a:pt x="15214" y="8234"/>
                        <a:pt x="14705" y="8354"/>
                      </a:cubicBezTo>
                      <a:cubicBezTo>
                        <a:pt x="14697" y="8357"/>
                        <a:pt x="14692" y="8358"/>
                        <a:pt x="14686" y="8359"/>
                      </a:cubicBezTo>
                      <a:cubicBezTo>
                        <a:pt x="14163" y="8482"/>
                        <a:pt x="13584" y="8581"/>
                        <a:pt x="12960" y="8649"/>
                      </a:cubicBezTo>
                      <a:cubicBezTo>
                        <a:pt x="12279" y="8726"/>
                        <a:pt x="11560" y="8774"/>
                        <a:pt x="10800" y="8774"/>
                      </a:cubicBezTo>
                      <a:cubicBezTo>
                        <a:pt x="10037" y="8774"/>
                        <a:pt x="9318" y="8726"/>
                        <a:pt x="8640" y="8649"/>
                      </a:cubicBezTo>
                      <a:cubicBezTo>
                        <a:pt x="8016" y="8581"/>
                        <a:pt x="7435" y="8482"/>
                        <a:pt x="6914" y="8359"/>
                      </a:cubicBezTo>
                      <a:cubicBezTo>
                        <a:pt x="6908" y="8358"/>
                        <a:pt x="6901" y="8357"/>
                        <a:pt x="6893" y="8354"/>
                      </a:cubicBezTo>
                      <a:cubicBezTo>
                        <a:pt x="6385" y="8234"/>
                        <a:pt x="5937" y="8092"/>
                        <a:pt x="5562" y="7931"/>
                      </a:cubicBezTo>
                      <a:cubicBezTo>
                        <a:pt x="5553" y="7927"/>
                        <a:pt x="5541" y="7924"/>
                        <a:pt x="5531" y="7920"/>
                      </a:cubicBezTo>
                      <a:cubicBezTo>
                        <a:pt x="5184" y="7770"/>
                        <a:pt x="4921" y="7601"/>
                        <a:pt x="4715" y="7423"/>
                      </a:cubicBezTo>
                      <a:cubicBezTo>
                        <a:pt x="4676" y="7387"/>
                        <a:pt x="4644" y="7352"/>
                        <a:pt x="4612" y="7316"/>
                      </a:cubicBezTo>
                      <a:cubicBezTo>
                        <a:pt x="4437" y="7136"/>
                        <a:pt x="4320" y="6947"/>
                        <a:pt x="4320" y="6750"/>
                      </a:cubicBezTo>
                      <a:cubicBezTo>
                        <a:pt x="4320" y="6550"/>
                        <a:pt x="4437" y="6362"/>
                        <a:pt x="4612" y="6181"/>
                      </a:cubicBezTo>
                      <a:cubicBezTo>
                        <a:pt x="4644" y="6146"/>
                        <a:pt x="4676" y="6110"/>
                        <a:pt x="4715" y="6076"/>
                      </a:cubicBezTo>
                      <a:cubicBezTo>
                        <a:pt x="4921" y="5898"/>
                        <a:pt x="5184" y="5729"/>
                        <a:pt x="5531" y="5577"/>
                      </a:cubicBezTo>
                      <a:cubicBezTo>
                        <a:pt x="5541" y="5574"/>
                        <a:pt x="5553" y="5571"/>
                        <a:pt x="5562" y="5567"/>
                      </a:cubicBezTo>
                      <a:cubicBezTo>
                        <a:pt x="5937" y="5407"/>
                        <a:pt x="6385" y="5264"/>
                        <a:pt x="6893" y="5144"/>
                      </a:cubicBezTo>
                      <a:cubicBezTo>
                        <a:pt x="6901" y="5142"/>
                        <a:pt x="6908" y="5140"/>
                        <a:pt x="6914" y="5138"/>
                      </a:cubicBezTo>
                      <a:cubicBezTo>
                        <a:pt x="7435" y="5017"/>
                        <a:pt x="8016" y="4918"/>
                        <a:pt x="8640" y="4848"/>
                      </a:cubicBezTo>
                      <a:cubicBezTo>
                        <a:pt x="9318" y="4773"/>
                        <a:pt x="10037" y="4725"/>
                        <a:pt x="10800" y="4725"/>
                      </a:cubicBezTo>
                      <a:cubicBezTo>
                        <a:pt x="11560" y="4725"/>
                        <a:pt x="12279" y="4773"/>
                        <a:pt x="12960" y="4848"/>
                      </a:cubicBezTo>
                      <a:cubicBezTo>
                        <a:pt x="13584" y="4918"/>
                        <a:pt x="14163" y="5017"/>
                        <a:pt x="14686" y="5138"/>
                      </a:cubicBezTo>
                      <a:cubicBezTo>
                        <a:pt x="14692" y="5140"/>
                        <a:pt x="14697" y="5142"/>
                        <a:pt x="14705" y="5144"/>
                      </a:cubicBezTo>
                      <a:cubicBezTo>
                        <a:pt x="15214" y="5264"/>
                        <a:pt x="15662" y="5407"/>
                        <a:pt x="16038" y="5567"/>
                      </a:cubicBezTo>
                      <a:cubicBezTo>
                        <a:pt x="16044" y="5571"/>
                        <a:pt x="16057" y="5574"/>
                        <a:pt x="16066" y="5577"/>
                      </a:cubicBezTo>
                      <a:cubicBezTo>
                        <a:pt x="16414" y="5729"/>
                        <a:pt x="16677" y="5898"/>
                        <a:pt x="16883" y="6076"/>
                      </a:cubicBezTo>
                      <a:cubicBezTo>
                        <a:pt x="16923" y="6110"/>
                        <a:pt x="16954" y="6146"/>
                        <a:pt x="16988" y="6181"/>
                      </a:cubicBezTo>
                      <a:cubicBezTo>
                        <a:pt x="17161" y="6362"/>
                        <a:pt x="17280" y="6550"/>
                        <a:pt x="17280" y="6750"/>
                      </a:cubicBezTo>
                      <a:cubicBezTo>
                        <a:pt x="17280" y="6947"/>
                        <a:pt x="17161" y="7136"/>
                        <a:pt x="16988" y="73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0056"/>
                      </a:lnTo>
                      <a:cubicBezTo>
                        <a:pt x="9338" y="10101"/>
                        <a:pt x="10059" y="10124"/>
                        <a:pt x="10800" y="10124"/>
                      </a:cubicBezTo>
                      <a:cubicBezTo>
                        <a:pt x="11541" y="10124"/>
                        <a:pt x="12262" y="10101"/>
                        <a:pt x="12960" y="10056"/>
                      </a:cubicBezTo>
                      <a:cubicBezTo>
                        <a:pt x="12960" y="100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3442"/>
                      </a:lnTo>
                      <a:cubicBezTo>
                        <a:pt x="12262" y="3398"/>
                        <a:pt x="11541" y="3375"/>
                        <a:pt x="10800" y="3375"/>
                      </a:cubicBezTo>
                      <a:cubicBezTo>
                        <a:pt x="10059" y="3375"/>
                        <a:pt x="9338" y="3398"/>
                        <a:pt x="8640" y="3442"/>
                      </a:cubicBezTo>
                      <a:cubicBezTo>
                        <a:pt x="8640" y="3442"/>
                        <a:pt x="8640" y="2025"/>
                        <a:pt x="8640" y="2025"/>
                      </a:cubicBezTo>
                      <a:close/>
                      <a:moveTo>
                        <a:pt x="17280" y="40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4064"/>
                      </a:lnTo>
                      <a:cubicBezTo>
                        <a:pt x="1710" y="4681"/>
                        <a:pt x="0" y="5649"/>
                        <a:pt x="0" y="6750"/>
                      </a:cubicBezTo>
                      <a:cubicBezTo>
                        <a:pt x="0" y="7850"/>
                        <a:pt x="1710" y="8818"/>
                        <a:pt x="4320" y="94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9434"/>
                      </a:lnTo>
                      <a:cubicBezTo>
                        <a:pt x="19889" y="8818"/>
                        <a:pt x="21600" y="7850"/>
                        <a:pt x="21600" y="6750"/>
                      </a:cubicBezTo>
                      <a:cubicBezTo>
                        <a:pt x="21600" y="5649"/>
                        <a:pt x="19889" y="4681"/>
                        <a:pt x="17280" y="40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25400" tIns="25400" rIns="25400" bIns="25400" anchor="ctr"/>
                <a:p>
                  <a:pPr algn="ctr" defTabSz="3048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89" name="AutoShape 57"/>
                <p:cNvSpPr/>
                <p:nvPr/>
              </p:nvSpPr>
              <p:spPr bwMode="auto">
                <a:xfrm>
                  <a:off x="7606507" y="2577307"/>
                  <a:ext cx="145256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7316"/>
                      </a:moveTo>
                      <a:cubicBezTo>
                        <a:pt x="16954" y="7352"/>
                        <a:pt x="16923" y="7387"/>
                        <a:pt x="16883" y="7423"/>
                      </a:cubicBezTo>
                      <a:cubicBezTo>
                        <a:pt x="16677" y="7601"/>
                        <a:pt x="16414" y="7770"/>
                        <a:pt x="16066" y="7920"/>
                      </a:cubicBezTo>
                      <a:cubicBezTo>
                        <a:pt x="16057" y="7924"/>
                        <a:pt x="16044" y="7927"/>
                        <a:pt x="16038" y="7931"/>
                      </a:cubicBezTo>
                      <a:cubicBezTo>
                        <a:pt x="15662" y="8092"/>
                        <a:pt x="15214" y="8234"/>
                        <a:pt x="14705" y="8354"/>
                      </a:cubicBezTo>
                      <a:cubicBezTo>
                        <a:pt x="14697" y="8357"/>
                        <a:pt x="14692" y="8358"/>
                        <a:pt x="14686" y="8359"/>
                      </a:cubicBezTo>
                      <a:cubicBezTo>
                        <a:pt x="14163" y="8482"/>
                        <a:pt x="13584" y="8581"/>
                        <a:pt x="12960" y="8649"/>
                      </a:cubicBezTo>
                      <a:cubicBezTo>
                        <a:pt x="12279" y="8726"/>
                        <a:pt x="11560" y="8774"/>
                        <a:pt x="10800" y="8774"/>
                      </a:cubicBezTo>
                      <a:cubicBezTo>
                        <a:pt x="10037" y="8774"/>
                        <a:pt x="9318" y="8726"/>
                        <a:pt x="8640" y="8649"/>
                      </a:cubicBezTo>
                      <a:cubicBezTo>
                        <a:pt x="8016" y="8581"/>
                        <a:pt x="7435" y="8482"/>
                        <a:pt x="6914" y="8359"/>
                      </a:cubicBezTo>
                      <a:cubicBezTo>
                        <a:pt x="6908" y="8358"/>
                        <a:pt x="6901" y="8357"/>
                        <a:pt x="6893" y="8354"/>
                      </a:cubicBezTo>
                      <a:cubicBezTo>
                        <a:pt x="6385" y="8234"/>
                        <a:pt x="5937" y="8092"/>
                        <a:pt x="5562" y="7931"/>
                      </a:cubicBezTo>
                      <a:cubicBezTo>
                        <a:pt x="5553" y="7927"/>
                        <a:pt x="5541" y="7924"/>
                        <a:pt x="5531" y="7920"/>
                      </a:cubicBezTo>
                      <a:cubicBezTo>
                        <a:pt x="5184" y="7770"/>
                        <a:pt x="4921" y="7601"/>
                        <a:pt x="4715" y="7423"/>
                      </a:cubicBezTo>
                      <a:cubicBezTo>
                        <a:pt x="4676" y="7387"/>
                        <a:pt x="4644" y="7352"/>
                        <a:pt x="4612" y="7316"/>
                      </a:cubicBezTo>
                      <a:cubicBezTo>
                        <a:pt x="4437" y="7136"/>
                        <a:pt x="4320" y="6947"/>
                        <a:pt x="4320" y="6750"/>
                      </a:cubicBezTo>
                      <a:cubicBezTo>
                        <a:pt x="4320" y="6550"/>
                        <a:pt x="4437" y="6362"/>
                        <a:pt x="4612" y="6181"/>
                      </a:cubicBezTo>
                      <a:cubicBezTo>
                        <a:pt x="4644" y="6146"/>
                        <a:pt x="4676" y="6110"/>
                        <a:pt x="4715" y="6076"/>
                      </a:cubicBezTo>
                      <a:cubicBezTo>
                        <a:pt x="4921" y="5898"/>
                        <a:pt x="5184" y="5729"/>
                        <a:pt x="5531" y="5577"/>
                      </a:cubicBezTo>
                      <a:cubicBezTo>
                        <a:pt x="5541" y="5574"/>
                        <a:pt x="5553" y="5571"/>
                        <a:pt x="5562" y="5567"/>
                      </a:cubicBezTo>
                      <a:cubicBezTo>
                        <a:pt x="5937" y="5407"/>
                        <a:pt x="6385" y="5264"/>
                        <a:pt x="6893" y="5144"/>
                      </a:cubicBezTo>
                      <a:cubicBezTo>
                        <a:pt x="6901" y="5142"/>
                        <a:pt x="6908" y="5140"/>
                        <a:pt x="6914" y="5138"/>
                      </a:cubicBezTo>
                      <a:cubicBezTo>
                        <a:pt x="7435" y="5017"/>
                        <a:pt x="8016" y="4918"/>
                        <a:pt x="8640" y="4848"/>
                      </a:cubicBezTo>
                      <a:cubicBezTo>
                        <a:pt x="9318" y="4773"/>
                        <a:pt x="10037" y="4725"/>
                        <a:pt x="10800" y="4725"/>
                      </a:cubicBezTo>
                      <a:cubicBezTo>
                        <a:pt x="11560" y="4725"/>
                        <a:pt x="12279" y="4773"/>
                        <a:pt x="12960" y="4848"/>
                      </a:cubicBezTo>
                      <a:cubicBezTo>
                        <a:pt x="13584" y="4918"/>
                        <a:pt x="14163" y="5017"/>
                        <a:pt x="14686" y="5138"/>
                      </a:cubicBezTo>
                      <a:cubicBezTo>
                        <a:pt x="14692" y="5140"/>
                        <a:pt x="14697" y="5142"/>
                        <a:pt x="14705" y="5144"/>
                      </a:cubicBezTo>
                      <a:cubicBezTo>
                        <a:pt x="15214" y="5264"/>
                        <a:pt x="15662" y="5407"/>
                        <a:pt x="16038" y="5567"/>
                      </a:cubicBezTo>
                      <a:cubicBezTo>
                        <a:pt x="16044" y="5571"/>
                        <a:pt x="16057" y="5574"/>
                        <a:pt x="16066" y="5577"/>
                      </a:cubicBezTo>
                      <a:cubicBezTo>
                        <a:pt x="16414" y="5729"/>
                        <a:pt x="16677" y="5898"/>
                        <a:pt x="16883" y="6076"/>
                      </a:cubicBezTo>
                      <a:cubicBezTo>
                        <a:pt x="16923" y="6110"/>
                        <a:pt x="16954" y="6146"/>
                        <a:pt x="16988" y="6181"/>
                      </a:cubicBezTo>
                      <a:cubicBezTo>
                        <a:pt x="17161" y="6362"/>
                        <a:pt x="17280" y="6550"/>
                        <a:pt x="17280" y="6750"/>
                      </a:cubicBezTo>
                      <a:cubicBezTo>
                        <a:pt x="17280" y="6947"/>
                        <a:pt x="17161" y="7136"/>
                        <a:pt x="16988" y="73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0056"/>
                      </a:lnTo>
                      <a:cubicBezTo>
                        <a:pt x="9338" y="10101"/>
                        <a:pt x="10059" y="10124"/>
                        <a:pt x="10800" y="10124"/>
                      </a:cubicBezTo>
                      <a:cubicBezTo>
                        <a:pt x="11541" y="10124"/>
                        <a:pt x="12262" y="10101"/>
                        <a:pt x="12960" y="10056"/>
                      </a:cubicBezTo>
                      <a:cubicBezTo>
                        <a:pt x="12960" y="100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3442"/>
                      </a:lnTo>
                      <a:cubicBezTo>
                        <a:pt x="12262" y="3398"/>
                        <a:pt x="11541" y="3375"/>
                        <a:pt x="10800" y="3375"/>
                      </a:cubicBezTo>
                      <a:cubicBezTo>
                        <a:pt x="10059" y="3375"/>
                        <a:pt x="9338" y="3398"/>
                        <a:pt x="8640" y="3442"/>
                      </a:cubicBezTo>
                      <a:cubicBezTo>
                        <a:pt x="8640" y="3442"/>
                        <a:pt x="8640" y="2025"/>
                        <a:pt x="8640" y="2025"/>
                      </a:cubicBezTo>
                      <a:close/>
                      <a:moveTo>
                        <a:pt x="17280" y="40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4064"/>
                      </a:lnTo>
                      <a:cubicBezTo>
                        <a:pt x="1710" y="4681"/>
                        <a:pt x="0" y="5649"/>
                        <a:pt x="0" y="6750"/>
                      </a:cubicBezTo>
                      <a:cubicBezTo>
                        <a:pt x="0" y="7850"/>
                        <a:pt x="1710" y="8818"/>
                        <a:pt x="4320" y="94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9434"/>
                      </a:lnTo>
                      <a:cubicBezTo>
                        <a:pt x="19889" y="8818"/>
                        <a:pt x="21600" y="7850"/>
                        <a:pt x="21600" y="6750"/>
                      </a:cubicBezTo>
                      <a:cubicBezTo>
                        <a:pt x="21600" y="5649"/>
                        <a:pt x="19889" y="4681"/>
                        <a:pt x="17280" y="40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25400" tIns="25400" rIns="25400" bIns="25400" anchor="ctr"/>
                <a:p>
                  <a:pPr algn="ctr" defTabSz="3048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90" name="AutoShape 58"/>
                <p:cNvSpPr/>
                <p:nvPr/>
              </p:nvSpPr>
              <p:spPr bwMode="auto">
                <a:xfrm>
                  <a:off x="7446963" y="2577307"/>
                  <a:ext cx="145257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88" y="15416"/>
                      </a:moveTo>
                      <a:cubicBezTo>
                        <a:pt x="16954" y="15452"/>
                        <a:pt x="16923" y="15487"/>
                        <a:pt x="16883" y="15523"/>
                      </a:cubicBezTo>
                      <a:cubicBezTo>
                        <a:pt x="16677" y="15701"/>
                        <a:pt x="16414" y="15870"/>
                        <a:pt x="16066" y="16020"/>
                      </a:cubicBezTo>
                      <a:cubicBezTo>
                        <a:pt x="16057" y="16024"/>
                        <a:pt x="16044" y="16027"/>
                        <a:pt x="16038" y="16031"/>
                      </a:cubicBezTo>
                      <a:cubicBezTo>
                        <a:pt x="15662" y="16192"/>
                        <a:pt x="15214" y="16334"/>
                        <a:pt x="14705" y="16454"/>
                      </a:cubicBezTo>
                      <a:cubicBezTo>
                        <a:pt x="14697" y="16457"/>
                        <a:pt x="14692" y="16458"/>
                        <a:pt x="14686" y="16459"/>
                      </a:cubicBezTo>
                      <a:cubicBezTo>
                        <a:pt x="14163" y="16582"/>
                        <a:pt x="13584" y="16681"/>
                        <a:pt x="12960" y="16749"/>
                      </a:cubicBezTo>
                      <a:cubicBezTo>
                        <a:pt x="12279" y="16826"/>
                        <a:pt x="11560" y="16875"/>
                        <a:pt x="10800" y="16875"/>
                      </a:cubicBezTo>
                      <a:cubicBezTo>
                        <a:pt x="10037" y="16875"/>
                        <a:pt x="9318" y="16826"/>
                        <a:pt x="8640" y="16749"/>
                      </a:cubicBezTo>
                      <a:cubicBezTo>
                        <a:pt x="8016" y="16681"/>
                        <a:pt x="7435" y="16582"/>
                        <a:pt x="6914" y="16459"/>
                      </a:cubicBezTo>
                      <a:cubicBezTo>
                        <a:pt x="6908" y="16458"/>
                        <a:pt x="6901" y="16457"/>
                        <a:pt x="6893" y="16454"/>
                      </a:cubicBezTo>
                      <a:cubicBezTo>
                        <a:pt x="6385" y="16334"/>
                        <a:pt x="5937" y="16192"/>
                        <a:pt x="5562" y="16031"/>
                      </a:cubicBezTo>
                      <a:cubicBezTo>
                        <a:pt x="5553" y="16027"/>
                        <a:pt x="5541" y="16024"/>
                        <a:pt x="5531" y="16020"/>
                      </a:cubicBezTo>
                      <a:cubicBezTo>
                        <a:pt x="5184" y="15870"/>
                        <a:pt x="4921" y="15701"/>
                        <a:pt x="4715" y="15523"/>
                      </a:cubicBezTo>
                      <a:cubicBezTo>
                        <a:pt x="4676" y="15487"/>
                        <a:pt x="4644" y="15452"/>
                        <a:pt x="4612" y="15416"/>
                      </a:cubicBezTo>
                      <a:cubicBezTo>
                        <a:pt x="4437" y="15236"/>
                        <a:pt x="4320" y="15047"/>
                        <a:pt x="4320" y="14850"/>
                      </a:cubicBezTo>
                      <a:cubicBezTo>
                        <a:pt x="4320" y="14650"/>
                        <a:pt x="4437" y="14462"/>
                        <a:pt x="4612" y="14281"/>
                      </a:cubicBezTo>
                      <a:cubicBezTo>
                        <a:pt x="4644" y="14246"/>
                        <a:pt x="4676" y="14210"/>
                        <a:pt x="4715" y="14176"/>
                      </a:cubicBezTo>
                      <a:cubicBezTo>
                        <a:pt x="4921" y="13998"/>
                        <a:pt x="5184" y="13829"/>
                        <a:pt x="5531" y="13677"/>
                      </a:cubicBezTo>
                      <a:cubicBezTo>
                        <a:pt x="5541" y="13674"/>
                        <a:pt x="5553" y="13671"/>
                        <a:pt x="5562" y="13667"/>
                      </a:cubicBezTo>
                      <a:cubicBezTo>
                        <a:pt x="5937" y="13507"/>
                        <a:pt x="6385" y="13364"/>
                        <a:pt x="6893" y="13244"/>
                      </a:cubicBezTo>
                      <a:cubicBezTo>
                        <a:pt x="6901" y="13242"/>
                        <a:pt x="6908" y="13240"/>
                        <a:pt x="6914" y="13238"/>
                      </a:cubicBezTo>
                      <a:cubicBezTo>
                        <a:pt x="7435" y="13117"/>
                        <a:pt x="8016" y="13018"/>
                        <a:pt x="8640" y="12948"/>
                      </a:cubicBezTo>
                      <a:cubicBezTo>
                        <a:pt x="9318" y="12873"/>
                        <a:pt x="10037" y="12825"/>
                        <a:pt x="10800" y="12825"/>
                      </a:cubicBezTo>
                      <a:cubicBezTo>
                        <a:pt x="11560" y="12825"/>
                        <a:pt x="12279" y="12873"/>
                        <a:pt x="12960" y="12948"/>
                      </a:cubicBezTo>
                      <a:cubicBezTo>
                        <a:pt x="13584" y="13018"/>
                        <a:pt x="14163" y="13117"/>
                        <a:pt x="14686" y="13238"/>
                      </a:cubicBezTo>
                      <a:cubicBezTo>
                        <a:pt x="14692" y="13240"/>
                        <a:pt x="14697" y="13242"/>
                        <a:pt x="14705" y="13244"/>
                      </a:cubicBezTo>
                      <a:cubicBezTo>
                        <a:pt x="15214" y="13364"/>
                        <a:pt x="15662" y="13507"/>
                        <a:pt x="16038" y="13667"/>
                      </a:cubicBezTo>
                      <a:cubicBezTo>
                        <a:pt x="16044" y="13671"/>
                        <a:pt x="16057" y="13674"/>
                        <a:pt x="16066" y="13677"/>
                      </a:cubicBezTo>
                      <a:cubicBezTo>
                        <a:pt x="16414" y="13829"/>
                        <a:pt x="16677" y="13998"/>
                        <a:pt x="16883" y="14176"/>
                      </a:cubicBezTo>
                      <a:cubicBezTo>
                        <a:pt x="16923" y="14210"/>
                        <a:pt x="16954" y="14246"/>
                        <a:pt x="16988" y="14281"/>
                      </a:cubicBezTo>
                      <a:cubicBezTo>
                        <a:pt x="17161" y="14462"/>
                        <a:pt x="17280" y="14650"/>
                        <a:pt x="17280" y="14850"/>
                      </a:cubicBezTo>
                      <a:cubicBezTo>
                        <a:pt x="17280" y="15047"/>
                        <a:pt x="17161" y="15236"/>
                        <a:pt x="16988" y="15416"/>
                      </a:cubicBezTo>
                      <a:moveTo>
                        <a:pt x="12960" y="19575"/>
                      </a:moveTo>
                      <a:cubicBezTo>
                        <a:pt x="12960" y="19948"/>
                        <a:pt x="11992" y="20249"/>
                        <a:pt x="10800" y="20249"/>
                      </a:cubicBezTo>
                      <a:cubicBezTo>
                        <a:pt x="9606" y="20249"/>
                        <a:pt x="8640" y="19948"/>
                        <a:pt x="8640" y="19575"/>
                      </a:cubicBezTo>
                      <a:lnTo>
                        <a:pt x="8640" y="18156"/>
                      </a:lnTo>
                      <a:cubicBezTo>
                        <a:pt x="9338" y="18201"/>
                        <a:pt x="10059" y="18225"/>
                        <a:pt x="10800" y="18225"/>
                      </a:cubicBezTo>
                      <a:cubicBezTo>
                        <a:pt x="11541" y="18225"/>
                        <a:pt x="12262" y="18201"/>
                        <a:pt x="12960" y="18156"/>
                      </a:cubicBezTo>
                      <a:cubicBezTo>
                        <a:pt x="12960" y="18156"/>
                        <a:pt x="12960" y="19575"/>
                        <a:pt x="12960" y="19575"/>
                      </a:cubicBezTo>
                      <a:close/>
                      <a:moveTo>
                        <a:pt x="8640" y="2025"/>
                      </a:moveTo>
                      <a:cubicBezTo>
                        <a:pt x="8640" y="1651"/>
                        <a:pt x="9606" y="1350"/>
                        <a:pt x="10800" y="1350"/>
                      </a:cubicBezTo>
                      <a:cubicBezTo>
                        <a:pt x="11992" y="1350"/>
                        <a:pt x="12960" y="1651"/>
                        <a:pt x="12960" y="2025"/>
                      </a:cubicBezTo>
                      <a:lnTo>
                        <a:pt x="12960" y="11542"/>
                      </a:lnTo>
                      <a:cubicBezTo>
                        <a:pt x="12262" y="11498"/>
                        <a:pt x="11541" y="11475"/>
                        <a:pt x="10800" y="11475"/>
                      </a:cubicBezTo>
                      <a:cubicBezTo>
                        <a:pt x="10059" y="11475"/>
                        <a:pt x="9338" y="11498"/>
                        <a:pt x="8640" y="11542"/>
                      </a:cubicBezTo>
                      <a:cubicBezTo>
                        <a:pt x="8640" y="11542"/>
                        <a:pt x="8640" y="2025"/>
                        <a:pt x="8640" y="2025"/>
                      </a:cubicBezTo>
                      <a:close/>
                      <a:moveTo>
                        <a:pt x="17280" y="12164"/>
                      </a:moveTo>
                      <a:lnTo>
                        <a:pt x="17280" y="2025"/>
                      </a:lnTo>
                      <a:cubicBezTo>
                        <a:pt x="17280" y="908"/>
                        <a:pt x="14373" y="0"/>
                        <a:pt x="10800" y="0"/>
                      </a:cubicBezTo>
                      <a:cubicBezTo>
                        <a:pt x="7225" y="0"/>
                        <a:pt x="4320" y="908"/>
                        <a:pt x="4320" y="2025"/>
                      </a:cubicBezTo>
                      <a:lnTo>
                        <a:pt x="4320" y="12164"/>
                      </a:lnTo>
                      <a:cubicBezTo>
                        <a:pt x="1710" y="12781"/>
                        <a:pt x="0" y="13749"/>
                        <a:pt x="0" y="14850"/>
                      </a:cubicBezTo>
                      <a:cubicBezTo>
                        <a:pt x="0" y="15950"/>
                        <a:pt x="1710" y="16918"/>
                        <a:pt x="4320" y="17534"/>
                      </a:cubicBezTo>
                      <a:lnTo>
                        <a:pt x="4320" y="19575"/>
                      </a:lnTo>
                      <a:cubicBezTo>
                        <a:pt x="4320" y="20691"/>
                        <a:pt x="7225" y="21599"/>
                        <a:pt x="10800" y="21599"/>
                      </a:cubicBezTo>
                      <a:cubicBezTo>
                        <a:pt x="14373" y="21599"/>
                        <a:pt x="17280" y="20691"/>
                        <a:pt x="17280" y="19575"/>
                      </a:cubicBezTo>
                      <a:lnTo>
                        <a:pt x="17280" y="17534"/>
                      </a:lnTo>
                      <a:cubicBezTo>
                        <a:pt x="19889" y="16918"/>
                        <a:pt x="21600" y="15950"/>
                        <a:pt x="21600" y="14850"/>
                      </a:cubicBezTo>
                      <a:cubicBezTo>
                        <a:pt x="21600" y="13749"/>
                        <a:pt x="19889" y="12781"/>
                        <a:pt x="17280" y="1216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25400" tIns="25400" rIns="25400" bIns="25400" anchor="ctr"/>
                <a:p>
                  <a:pPr algn="ctr" defTabSz="3048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  <p:grpSp>
            <p:nvGrpSpPr>
              <p:cNvPr id="138" name="组合 137"/>
              <p:cNvGrpSpPr/>
              <p:nvPr/>
            </p:nvGrpSpPr>
            <p:grpSpPr>
              <a:xfrm rot="6212144">
                <a:off x="5201974" y="2134441"/>
                <a:ext cx="968833" cy="987652"/>
                <a:chOff x="2720209" y="3507822"/>
                <a:chExt cx="926822" cy="944825"/>
              </a:xfrm>
            </p:grpSpPr>
            <p:sp>
              <p:nvSpPr>
                <p:cNvPr id="139" name="Oval Callout 9"/>
                <p:cNvSpPr/>
                <p:nvPr/>
              </p:nvSpPr>
              <p:spPr>
                <a:xfrm rot="18720548">
                  <a:off x="2711207" y="3516824"/>
                  <a:ext cx="944825" cy="926822"/>
                </a:xfrm>
                <a:prstGeom prst="wedgeEllipseCallout">
                  <a:avLst>
                    <a:gd name="adj1" fmla="val 38923"/>
                    <a:gd name="adj2" fmla="val 61436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GB" sz="240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40" name="Oval Callout 9"/>
                <p:cNvSpPr/>
                <p:nvPr/>
              </p:nvSpPr>
              <p:spPr>
                <a:xfrm rot="18720548">
                  <a:off x="2822121" y="3625625"/>
                  <a:ext cx="722996" cy="709220"/>
                </a:xfrm>
                <a:prstGeom prst="wedgeEllipseCallout">
                  <a:avLst>
                    <a:gd name="adj1" fmla="val 38923"/>
                    <a:gd name="adj2" fmla="val 61436"/>
                  </a:avLst>
                </a:prstGeom>
                <a:solidFill>
                  <a:schemeClr val="tx2">
                    <a:lumMod val="10000"/>
                    <a:lumOff val="90000"/>
                  </a:schemeClr>
                </a:solidFill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defTabSz="1219200"/>
                  <a:endParaRPr lang="en-GB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5" name="AutoShape 11"/>
              <p:cNvSpPr/>
              <p:nvPr/>
            </p:nvSpPr>
            <p:spPr bwMode="auto">
              <a:xfrm>
                <a:off x="5756494" y="2667052"/>
                <a:ext cx="80722" cy="82571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p>
                <a:pPr algn="ctr" defTabSz="3048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 rot="0">
              <a:off x="15766" y="4932"/>
              <a:ext cx="1103" cy="950"/>
              <a:chOff x="3379788" y="4325938"/>
              <a:chExt cx="525462" cy="452437"/>
            </a:xfrm>
            <a:solidFill>
              <a:srgbClr val="FF0000"/>
            </a:solidFill>
          </p:grpSpPr>
          <p:sp>
            <p:nvSpPr>
              <p:cNvPr id="115" name="Freeform 14"/>
              <p:cNvSpPr>
                <a:spLocks noEditPoints="1"/>
              </p:cNvSpPr>
              <p:nvPr/>
            </p:nvSpPr>
            <p:spPr bwMode="auto">
              <a:xfrm>
                <a:off x="3379788" y="4394200"/>
                <a:ext cx="482600" cy="384175"/>
              </a:xfrm>
              <a:custGeom>
                <a:avLst/>
                <a:gdLst>
                  <a:gd name="T0" fmla="*/ 580 w 704"/>
                  <a:gd name="T1" fmla="*/ 236 h 561"/>
                  <a:gd name="T2" fmla="*/ 564 w 704"/>
                  <a:gd name="T3" fmla="*/ 214 h 561"/>
                  <a:gd name="T4" fmla="*/ 558 w 704"/>
                  <a:gd name="T5" fmla="*/ 130 h 561"/>
                  <a:gd name="T6" fmla="*/ 409 w 704"/>
                  <a:gd name="T7" fmla="*/ 136 h 561"/>
                  <a:gd name="T8" fmla="*/ 385 w 704"/>
                  <a:gd name="T9" fmla="*/ 99 h 561"/>
                  <a:gd name="T10" fmla="*/ 264 w 704"/>
                  <a:gd name="T11" fmla="*/ 37 h 561"/>
                  <a:gd name="T12" fmla="*/ 64 w 704"/>
                  <a:gd name="T13" fmla="*/ 203 h 561"/>
                  <a:gd name="T14" fmla="*/ 8 w 704"/>
                  <a:gd name="T15" fmla="*/ 355 h 561"/>
                  <a:gd name="T16" fmla="*/ 301 w 704"/>
                  <a:gd name="T17" fmla="*/ 551 h 561"/>
                  <a:gd name="T18" fmla="*/ 652 w 704"/>
                  <a:gd name="T19" fmla="*/ 396 h 561"/>
                  <a:gd name="T20" fmla="*/ 580 w 704"/>
                  <a:gd name="T21" fmla="*/ 236 h 561"/>
                  <a:gd name="T22" fmla="*/ 310 w 704"/>
                  <a:gd name="T23" fmla="*/ 510 h 561"/>
                  <a:gd name="T24" fmla="*/ 310 w 704"/>
                  <a:gd name="T25" fmla="*/ 510 h 561"/>
                  <a:gd name="T26" fmla="*/ 82 w 704"/>
                  <a:gd name="T27" fmla="*/ 368 h 561"/>
                  <a:gd name="T28" fmla="*/ 310 w 704"/>
                  <a:gd name="T29" fmla="*/ 210 h 561"/>
                  <a:gd name="T30" fmla="*/ 539 w 704"/>
                  <a:gd name="T31" fmla="*/ 340 h 561"/>
                  <a:gd name="T32" fmla="*/ 310 w 704"/>
                  <a:gd name="T33" fmla="*/ 5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4" h="561">
                    <a:moveTo>
                      <a:pt x="580" y="236"/>
                    </a:moveTo>
                    <a:cubicBezTo>
                      <a:pt x="550" y="230"/>
                      <a:pt x="564" y="214"/>
                      <a:pt x="564" y="214"/>
                    </a:cubicBezTo>
                    <a:cubicBezTo>
                      <a:pt x="564" y="214"/>
                      <a:pt x="594" y="165"/>
                      <a:pt x="558" y="130"/>
                    </a:cubicBezTo>
                    <a:cubicBezTo>
                      <a:pt x="515" y="86"/>
                      <a:pt x="409" y="136"/>
                      <a:pt x="409" y="136"/>
                    </a:cubicBezTo>
                    <a:cubicBezTo>
                      <a:pt x="368" y="148"/>
                      <a:pt x="379" y="130"/>
                      <a:pt x="385" y="99"/>
                    </a:cubicBezTo>
                    <a:cubicBezTo>
                      <a:pt x="385" y="62"/>
                      <a:pt x="372" y="0"/>
                      <a:pt x="264" y="37"/>
                    </a:cubicBezTo>
                    <a:cubicBezTo>
                      <a:pt x="157" y="74"/>
                      <a:pt x="64" y="203"/>
                      <a:pt x="64" y="203"/>
                    </a:cubicBezTo>
                    <a:cubicBezTo>
                      <a:pt x="0" y="289"/>
                      <a:pt x="8" y="355"/>
                      <a:pt x="8" y="355"/>
                    </a:cubicBezTo>
                    <a:cubicBezTo>
                      <a:pt x="24" y="501"/>
                      <a:pt x="180" y="542"/>
                      <a:pt x="301" y="551"/>
                    </a:cubicBezTo>
                    <a:cubicBezTo>
                      <a:pt x="428" y="561"/>
                      <a:pt x="600" y="507"/>
                      <a:pt x="652" y="396"/>
                    </a:cubicBezTo>
                    <a:cubicBezTo>
                      <a:pt x="704" y="286"/>
                      <a:pt x="610" y="242"/>
                      <a:pt x="580" y="236"/>
                    </a:cubicBezTo>
                    <a:close/>
                    <a:moveTo>
                      <a:pt x="310" y="510"/>
                    </a:moveTo>
                    <a:lnTo>
                      <a:pt x="310" y="510"/>
                    </a:lnTo>
                    <a:cubicBezTo>
                      <a:pt x="184" y="516"/>
                      <a:pt x="82" y="452"/>
                      <a:pt x="82" y="368"/>
                    </a:cubicBezTo>
                    <a:cubicBezTo>
                      <a:pt x="82" y="283"/>
                      <a:pt x="184" y="216"/>
                      <a:pt x="310" y="210"/>
                    </a:cubicBezTo>
                    <a:cubicBezTo>
                      <a:pt x="437" y="204"/>
                      <a:pt x="539" y="256"/>
                      <a:pt x="539" y="340"/>
                    </a:cubicBezTo>
                    <a:cubicBezTo>
                      <a:pt x="539" y="425"/>
                      <a:pt x="437" y="504"/>
                      <a:pt x="310" y="5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zh-CN" altLang="en-US" sz="2400"/>
              </a:p>
            </p:txBody>
          </p:sp>
          <p:sp>
            <p:nvSpPr>
              <p:cNvPr id="116" name="Freeform 15"/>
              <p:cNvSpPr>
                <a:spLocks noEditPoints="1"/>
              </p:cNvSpPr>
              <p:nvPr/>
            </p:nvSpPr>
            <p:spPr bwMode="auto">
              <a:xfrm>
                <a:off x="3487738" y="4565650"/>
                <a:ext cx="190500" cy="169862"/>
              </a:xfrm>
              <a:custGeom>
                <a:avLst/>
                <a:gdLst>
                  <a:gd name="T0" fmla="*/ 127 w 277"/>
                  <a:gd name="T1" fmla="*/ 15 h 246"/>
                  <a:gd name="T2" fmla="*/ 15 w 277"/>
                  <a:gd name="T3" fmla="*/ 148 h 246"/>
                  <a:gd name="T4" fmla="*/ 49 w 277"/>
                  <a:gd name="T5" fmla="*/ 205 h 246"/>
                  <a:gd name="T6" fmla="*/ 239 w 277"/>
                  <a:gd name="T7" fmla="*/ 171 h 246"/>
                  <a:gd name="T8" fmla="*/ 127 w 277"/>
                  <a:gd name="T9" fmla="*/ 15 h 246"/>
                  <a:gd name="T10" fmla="*/ 95 w 277"/>
                  <a:gd name="T11" fmla="*/ 182 h 246"/>
                  <a:gd name="T12" fmla="*/ 95 w 277"/>
                  <a:gd name="T13" fmla="*/ 182 h 246"/>
                  <a:gd name="T14" fmla="*/ 52 w 277"/>
                  <a:gd name="T15" fmla="*/ 151 h 246"/>
                  <a:gd name="T16" fmla="*/ 93 w 277"/>
                  <a:gd name="T17" fmla="*/ 108 h 246"/>
                  <a:gd name="T18" fmla="*/ 138 w 277"/>
                  <a:gd name="T19" fmla="*/ 141 h 246"/>
                  <a:gd name="T20" fmla="*/ 95 w 277"/>
                  <a:gd name="T21" fmla="*/ 182 h 246"/>
                  <a:gd name="T22" fmla="*/ 170 w 277"/>
                  <a:gd name="T23" fmla="*/ 118 h 246"/>
                  <a:gd name="T24" fmla="*/ 170 w 277"/>
                  <a:gd name="T25" fmla="*/ 118 h 246"/>
                  <a:gd name="T26" fmla="*/ 148 w 277"/>
                  <a:gd name="T27" fmla="*/ 116 h 246"/>
                  <a:gd name="T28" fmla="*/ 153 w 277"/>
                  <a:gd name="T29" fmla="*/ 92 h 246"/>
                  <a:gd name="T30" fmla="*/ 177 w 277"/>
                  <a:gd name="T31" fmla="*/ 94 h 246"/>
                  <a:gd name="T32" fmla="*/ 170 w 277"/>
                  <a:gd name="T33" fmla="*/ 11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7" h="246">
                    <a:moveTo>
                      <a:pt x="127" y="15"/>
                    </a:moveTo>
                    <a:cubicBezTo>
                      <a:pt x="0" y="29"/>
                      <a:pt x="15" y="148"/>
                      <a:pt x="15" y="148"/>
                    </a:cubicBezTo>
                    <a:cubicBezTo>
                      <a:pt x="15" y="148"/>
                      <a:pt x="13" y="186"/>
                      <a:pt x="49" y="205"/>
                    </a:cubicBezTo>
                    <a:cubicBezTo>
                      <a:pt x="123" y="246"/>
                      <a:pt x="200" y="221"/>
                      <a:pt x="239" y="171"/>
                    </a:cubicBezTo>
                    <a:cubicBezTo>
                      <a:pt x="277" y="121"/>
                      <a:pt x="255" y="0"/>
                      <a:pt x="127" y="15"/>
                    </a:cubicBezTo>
                    <a:close/>
                    <a:moveTo>
                      <a:pt x="95" y="182"/>
                    </a:moveTo>
                    <a:lnTo>
                      <a:pt x="95" y="182"/>
                    </a:lnTo>
                    <a:cubicBezTo>
                      <a:pt x="71" y="184"/>
                      <a:pt x="52" y="171"/>
                      <a:pt x="52" y="151"/>
                    </a:cubicBezTo>
                    <a:cubicBezTo>
                      <a:pt x="52" y="131"/>
                      <a:pt x="69" y="110"/>
                      <a:pt x="93" y="108"/>
                    </a:cubicBezTo>
                    <a:cubicBezTo>
                      <a:pt x="120" y="105"/>
                      <a:pt x="138" y="121"/>
                      <a:pt x="138" y="141"/>
                    </a:cubicBezTo>
                    <a:cubicBezTo>
                      <a:pt x="138" y="161"/>
                      <a:pt x="119" y="179"/>
                      <a:pt x="95" y="182"/>
                    </a:cubicBezTo>
                    <a:close/>
                    <a:moveTo>
                      <a:pt x="170" y="118"/>
                    </a:moveTo>
                    <a:lnTo>
                      <a:pt x="170" y="118"/>
                    </a:lnTo>
                    <a:cubicBezTo>
                      <a:pt x="162" y="124"/>
                      <a:pt x="152" y="123"/>
                      <a:pt x="148" y="116"/>
                    </a:cubicBezTo>
                    <a:cubicBezTo>
                      <a:pt x="143" y="109"/>
                      <a:pt x="145" y="98"/>
                      <a:pt x="153" y="92"/>
                    </a:cubicBezTo>
                    <a:cubicBezTo>
                      <a:pt x="163" y="85"/>
                      <a:pt x="173" y="87"/>
                      <a:pt x="177" y="94"/>
                    </a:cubicBezTo>
                    <a:cubicBezTo>
                      <a:pt x="181" y="101"/>
                      <a:pt x="178" y="112"/>
                      <a:pt x="170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zh-CN" altLang="en-US" sz="2400"/>
              </a:p>
            </p:txBody>
          </p:sp>
          <p:sp>
            <p:nvSpPr>
              <p:cNvPr id="117" name="Freeform 16"/>
              <p:cNvSpPr/>
              <p:nvPr/>
            </p:nvSpPr>
            <p:spPr bwMode="auto">
              <a:xfrm>
                <a:off x="3727450" y="4325938"/>
                <a:ext cx="177800" cy="200025"/>
              </a:xfrm>
              <a:custGeom>
                <a:avLst/>
                <a:gdLst>
                  <a:gd name="T0" fmla="*/ 256 w 259"/>
                  <a:gd name="T1" fmla="*/ 269 h 293"/>
                  <a:gd name="T2" fmla="*/ 257 w 259"/>
                  <a:gd name="T3" fmla="*/ 262 h 293"/>
                  <a:gd name="T4" fmla="*/ 259 w 259"/>
                  <a:gd name="T5" fmla="*/ 228 h 293"/>
                  <a:gd name="T6" fmla="*/ 32 w 259"/>
                  <a:gd name="T7" fmla="*/ 0 h 293"/>
                  <a:gd name="T8" fmla="*/ 0 w 259"/>
                  <a:gd name="T9" fmla="*/ 31 h 293"/>
                  <a:gd name="T10" fmla="*/ 32 w 259"/>
                  <a:gd name="T11" fmla="*/ 63 h 293"/>
                  <a:gd name="T12" fmla="*/ 196 w 259"/>
                  <a:gd name="T13" fmla="*/ 228 h 293"/>
                  <a:gd name="T14" fmla="*/ 194 w 259"/>
                  <a:gd name="T15" fmla="*/ 258 h 293"/>
                  <a:gd name="T16" fmla="*/ 194 w 259"/>
                  <a:gd name="T17" fmla="*/ 258 h 293"/>
                  <a:gd name="T18" fmla="*/ 194 w 259"/>
                  <a:gd name="T19" fmla="*/ 261 h 293"/>
                  <a:gd name="T20" fmla="*/ 225 w 259"/>
                  <a:gd name="T21" fmla="*/ 293 h 293"/>
                  <a:gd name="T22" fmla="*/ 256 w 259"/>
                  <a:gd name="T23" fmla="*/ 269 h 293"/>
                  <a:gd name="T24" fmla="*/ 256 w 259"/>
                  <a:gd name="T25" fmla="*/ 269 h 293"/>
                  <a:gd name="T26" fmla="*/ 256 w 259"/>
                  <a:gd name="T27" fmla="*/ 26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9" h="293">
                    <a:moveTo>
                      <a:pt x="256" y="269"/>
                    </a:moveTo>
                    <a:cubicBezTo>
                      <a:pt x="256" y="267"/>
                      <a:pt x="257" y="264"/>
                      <a:pt x="257" y="262"/>
                    </a:cubicBezTo>
                    <a:cubicBezTo>
                      <a:pt x="258" y="250"/>
                      <a:pt x="259" y="239"/>
                      <a:pt x="259" y="228"/>
                    </a:cubicBezTo>
                    <a:cubicBezTo>
                      <a:pt x="259" y="102"/>
                      <a:pt x="157" y="0"/>
                      <a:pt x="32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123" y="63"/>
                      <a:pt x="196" y="137"/>
                      <a:pt x="196" y="228"/>
                    </a:cubicBezTo>
                    <a:cubicBezTo>
                      <a:pt x="196" y="238"/>
                      <a:pt x="196" y="248"/>
                      <a:pt x="194" y="258"/>
                    </a:cubicBezTo>
                    <a:lnTo>
                      <a:pt x="194" y="258"/>
                    </a:lnTo>
                    <a:cubicBezTo>
                      <a:pt x="194" y="259"/>
                      <a:pt x="194" y="260"/>
                      <a:pt x="194" y="261"/>
                    </a:cubicBezTo>
                    <a:cubicBezTo>
                      <a:pt x="194" y="279"/>
                      <a:pt x="208" y="293"/>
                      <a:pt x="225" y="293"/>
                    </a:cubicBezTo>
                    <a:cubicBezTo>
                      <a:pt x="240" y="293"/>
                      <a:pt x="252" y="283"/>
                      <a:pt x="256" y="269"/>
                    </a:cubicBezTo>
                    <a:lnTo>
                      <a:pt x="256" y="269"/>
                    </a:lnTo>
                    <a:cubicBezTo>
                      <a:pt x="256" y="269"/>
                      <a:pt x="256" y="269"/>
                      <a:pt x="256" y="2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zh-CN" altLang="en-US" sz="2400"/>
              </a:p>
            </p:txBody>
          </p:sp>
          <p:sp>
            <p:nvSpPr>
              <p:cNvPr id="118" name="Freeform 17"/>
              <p:cNvSpPr/>
              <p:nvPr/>
            </p:nvSpPr>
            <p:spPr bwMode="auto">
              <a:xfrm>
                <a:off x="3732213" y="4395788"/>
                <a:ext cx="103187" cy="112712"/>
              </a:xfrm>
              <a:custGeom>
                <a:avLst/>
                <a:gdLst>
                  <a:gd name="T0" fmla="*/ 151 w 152"/>
                  <a:gd name="T1" fmla="*/ 137 h 164"/>
                  <a:gd name="T2" fmla="*/ 152 w 152"/>
                  <a:gd name="T3" fmla="*/ 126 h 164"/>
                  <a:gd name="T4" fmla="*/ 26 w 152"/>
                  <a:gd name="T5" fmla="*/ 0 h 164"/>
                  <a:gd name="T6" fmla="*/ 0 w 152"/>
                  <a:gd name="T7" fmla="*/ 26 h 164"/>
                  <a:gd name="T8" fmla="*/ 26 w 152"/>
                  <a:gd name="T9" fmla="*/ 52 h 164"/>
                  <a:gd name="T10" fmla="*/ 99 w 152"/>
                  <a:gd name="T11" fmla="*/ 126 h 164"/>
                  <a:gd name="T12" fmla="*/ 99 w 152"/>
                  <a:gd name="T13" fmla="*/ 135 h 164"/>
                  <a:gd name="T14" fmla="*/ 99 w 152"/>
                  <a:gd name="T15" fmla="*/ 135 h 164"/>
                  <a:gd name="T16" fmla="*/ 99 w 152"/>
                  <a:gd name="T17" fmla="*/ 138 h 164"/>
                  <a:gd name="T18" fmla="*/ 125 w 152"/>
                  <a:gd name="T19" fmla="*/ 164 h 164"/>
                  <a:gd name="T20" fmla="*/ 151 w 152"/>
                  <a:gd name="T21" fmla="*/ 142 h 164"/>
                  <a:gd name="T22" fmla="*/ 151 w 152"/>
                  <a:gd name="T23" fmla="*/ 142 h 164"/>
                  <a:gd name="T24" fmla="*/ 151 w 152"/>
                  <a:gd name="T25" fmla="*/ 140 h 164"/>
                  <a:gd name="T26" fmla="*/ 151 w 152"/>
                  <a:gd name="T27" fmla="*/ 138 h 164"/>
                  <a:gd name="T28" fmla="*/ 151 w 152"/>
                  <a:gd name="T29" fmla="*/ 13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164">
                    <a:moveTo>
                      <a:pt x="151" y="137"/>
                    </a:moveTo>
                    <a:cubicBezTo>
                      <a:pt x="152" y="133"/>
                      <a:pt x="152" y="130"/>
                      <a:pt x="152" y="126"/>
                    </a:cubicBezTo>
                    <a:cubicBezTo>
                      <a:pt x="152" y="56"/>
                      <a:pt x="95" y="0"/>
                      <a:pt x="26" y="0"/>
                    </a:cubicBez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66" y="52"/>
                      <a:pt x="99" y="85"/>
                      <a:pt x="99" y="126"/>
                    </a:cubicBezTo>
                    <a:cubicBezTo>
                      <a:pt x="99" y="129"/>
                      <a:pt x="99" y="132"/>
                      <a:pt x="99" y="135"/>
                    </a:cubicBezTo>
                    <a:lnTo>
                      <a:pt x="99" y="135"/>
                    </a:lnTo>
                    <a:cubicBezTo>
                      <a:pt x="99" y="136"/>
                      <a:pt x="99" y="137"/>
                      <a:pt x="99" y="138"/>
                    </a:cubicBezTo>
                    <a:cubicBezTo>
                      <a:pt x="99" y="153"/>
                      <a:pt x="111" y="164"/>
                      <a:pt x="125" y="164"/>
                    </a:cubicBezTo>
                    <a:cubicBezTo>
                      <a:pt x="138" y="164"/>
                      <a:pt x="149" y="154"/>
                      <a:pt x="151" y="142"/>
                    </a:cubicBezTo>
                    <a:lnTo>
                      <a:pt x="151" y="142"/>
                    </a:lnTo>
                    <a:cubicBezTo>
                      <a:pt x="151" y="141"/>
                      <a:pt x="151" y="140"/>
                      <a:pt x="151" y="140"/>
                    </a:cubicBezTo>
                    <a:cubicBezTo>
                      <a:pt x="151" y="139"/>
                      <a:pt x="151" y="139"/>
                      <a:pt x="151" y="138"/>
                    </a:cubicBezTo>
                    <a:cubicBezTo>
                      <a:pt x="151" y="138"/>
                      <a:pt x="151" y="138"/>
                      <a:pt x="151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p>
                <a:endParaRPr lang="zh-CN" altLang="en-US" sz="2400"/>
              </a:p>
            </p:txBody>
          </p:sp>
        </p:grp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ldLvl="0" animBg="1"/>
      <p:bldP spid="19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" name="组合 26"/>
          <p:cNvGrpSpPr/>
          <p:nvPr/>
        </p:nvGrpSpPr>
        <p:grpSpPr>
          <a:xfrm flipH="1">
            <a:off x="377190" y="2559685"/>
            <a:ext cx="1139190" cy="1162050"/>
            <a:chOff x="16498" y="6549"/>
            <a:chExt cx="2034" cy="2074"/>
          </a:xfrm>
        </p:grpSpPr>
        <p:grpSp>
          <p:nvGrpSpPr>
            <p:cNvPr id="141" name="组合 140"/>
            <p:cNvGrpSpPr/>
            <p:nvPr/>
          </p:nvGrpSpPr>
          <p:grpSpPr>
            <a:xfrm rot="9985777">
              <a:off x="16498" y="6549"/>
              <a:ext cx="2034" cy="2074"/>
              <a:chOff x="2720209" y="3507822"/>
              <a:chExt cx="926822" cy="944825"/>
            </a:xfrm>
          </p:grpSpPr>
          <p:sp>
            <p:nvSpPr>
              <p:cNvPr id="142" name="Oval Callout 9"/>
              <p:cNvSpPr/>
              <p:nvPr/>
            </p:nvSpPr>
            <p:spPr>
              <a:xfrm rot="18720548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GB" sz="2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3" name="Oval Callout 9"/>
              <p:cNvSpPr/>
              <p:nvPr/>
            </p:nvSpPr>
            <p:spPr>
              <a:xfrm rot="18720548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defTabSz="1219200"/>
                <a:endParaRPr lang="en-GB" sz="2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" name="图片 1" descr="津抖云(2)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6860" y="6845"/>
              <a:ext cx="1309" cy="1384"/>
            </a:xfrm>
            <a:prstGeom prst="rect">
              <a:avLst/>
            </a:prstGeom>
          </p:spPr>
        </p:pic>
      </p:grpSp>
      <p:cxnSp>
        <p:nvCxnSpPr>
          <p:cNvPr id="38" name="直接连接符 37"/>
          <p:cNvCxnSpPr/>
          <p:nvPr/>
        </p:nvCxnSpPr>
        <p:spPr>
          <a:xfrm rot="16200000">
            <a:off x="-593090" y="3771265"/>
            <a:ext cx="5094605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ľíḓê"/>
          <p:cNvSpPr/>
          <p:nvPr/>
        </p:nvSpPr>
        <p:spPr>
          <a:xfrm>
            <a:off x="2129155" y="1329690"/>
            <a:ext cx="9464040" cy="1539240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7280" y="1465580"/>
            <a:ext cx="85940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sz="16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“</a:t>
            </a:r>
            <a:r>
              <a:rPr lang="zh-CN" altLang="en-US" sz="16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津抖云</a:t>
            </a:r>
            <a:r>
              <a:rPr lang="en-US" altLang="zh-CN" sz="16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”App</a:t>
            </a:r>
            <a:r>
              <a:rPr lang="zh-CN" altLang="en-US" sz="16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是由天津市委宣传部指导、津云新媒体负责建设运营的一款短视频社交平台。是天津</a:t>
            </a:r>
            <a:r>
              <a:rPr lang="en-US" sz="16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推动媒体融合、实现主力军进入主战场的一个新媒体平台</a:t>
            </a:r>
            <a:r>
              <a:rPr lang="zh-CN" altLang="en-US" sz="160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。津抖云集短视频的拍摄、创作、剪辑、用户社交等多个功能于一体，</a:t>
            </a:r>
            <a:r>
              <a:rPr lang="en-US" sz="16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形成了一个闭合的短视频社交生态圈。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微信图片_202112011743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3057525"/>
            <a:ext cx="1664335" cy="360807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微信图片_202112011743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20" y="3057525"/>
            <a:ext cx="1670685" cy="362013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微信图片_202112011743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640" y="3057525"/>
            <a:ext cx="1677670" cy="36353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isľíḓê"/>
          <p:cNvSpPr/>
          <p:nvPr/>
        </p:nvSpPr>
        <p:spPr>
          <a:xfrm>
            <a:off x="891540" y="2298700"/>
            <a:ext cx="7660005" cy="3649980"/>
          </a:xfrm>
          <a:prstGeom prst="rect">
            <a:avLst/>
          </a:prstGeom>
          <a:gradFill flip="none" rotWithShape="1">
            <a:gsLst>
              <a:gs pos="0">
                <a:srgbClr val="A1327E"/>
              </a:gs>
              <a:gs pos="100000">
                <a:srgbClr val="18D8E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78890" y="2462530"/>
            <a:ext cx="6405880" cy="33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AFEFF"/>
                </a:solidFill>
              </a14:hiddenFill>
            </a:ext>
          </a:extLst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教育两委在发动全市高校、学生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参与大赛时，应</a:t>
            </a: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建议学校和学生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参赛投稿时，除了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加入“#你好天津</a:t>
            </a: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（空格）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”的主话题外，</a:t>
            </a:r>
            <a:r>
              <a:rPr sz="2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同时加上</a:t>
            </a:r>
            <a:r>
              <a:rPr lang="zh-CN" sz="2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sz="2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开设的话题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目前按照市教委的统一部署，各高校都需要设置本校的分话题。如天津师范大学设置的分话题为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津彩有范儿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，学生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在投稿时，</a:t>
            </a: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同时关联“#你好天津</a:t>
            </a: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（空格）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”“#</a:t>
            </a:r>
            <a:r>
              <a:rPr 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津彩有范儿（空格）</a:t>
            </a:r>
            <a:r>
              <a: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”两个话题。</a:t>
            </a:r>
            <a:endParaRPr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0">
            <a:off x="891540" y="1465580"/>
            <a:ext cx="3430270" cy="514350"/>
            <a:chOff x="4452173" y="720606"/>
            <a:chExt cx="1134214" cy="385763"/>
          </a:xfrm>
        </p:grpSpPr>
        <p:grpSp>
          <p:nvGrpSpPr>
            <p:cNvPr id="74" name="组合 73"/>
            <p:cNvGrpSpPr/>
            <p:nvPr/>
          </p:nvGrpSpPr>
          <p:grpSpPr>
            <a:xfrm>
              <a:off x="4452173" y="720606"/>
              <a:ext cx="1134214" cy="385763"/>
              <a:chOff x="2099498" y="1186788"/>
              <a:chExt cx="1134214" cy="385763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2099498" y="1186788"/>
                <a:ext cx="1134214" cy="385763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2143750" y="1212584"/>
                <a:ext cx="1052212" cy="319506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innerShdw blurRad="63500" dist="25400" dir="18660000">
                  <a:prstClr val="black">
                    <a:alpha val="35000"/>
                  </a:prstClr>
                </a:innerShdw>
              </a:effec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538861" y="759599"/>
              <a:ext cx="960840" cy="315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35">
                  <a:solidFill>
                    <a:prstClr val="white"/>
                  </a:solidFill>
                  <a:latin typeface="微软雅黑" panose="020B0503020204020204" pitchFamily="34" charset="-122"/>
                </a:rPr>
                <a:t>分话题</a:t>
              </a:r>
              <a:r>
                <a:rPr lang="zh-CN" altLang="en-US" sz="2135">
                  <a:solidFill>
                    <a:prstClr val="white"/>
                  </a:solidFill>
                  <a:latin typeface="微软雅黑" panose="020B0503020204020204" pitchFamily="34" charset="-122"/>
                </a:rPr>
                <a:t>参与</a:t>
              </a:r>
              <a:endParaRPr lang="zh-CN" altLang="en-US" sz="2135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2" name="图片 1" descr="C:\Users\www\Desktop\津彩有范儿.jpg津彩有范儿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9483725" y="1383030"/>
            <a:ext cx="2426970" cy="525843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509125" y="1950085"/>
            <a:ext cx="1289050" cy="43878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PA" val="v3.0.1"/>
</p:tagLst>
</file>

<file path=ppt/tags/tag75.xml><?xml version="1.0" encoding="utf-8"?>
<p:tagLst xmlns:p="http://schemas.openxmlformats.org/presentationml/2006/main">
  <p:tag name="PA" val="v3.0.1"/>
</p:tagLst>
</file>

<file path=ppt/tags/tag76.xml><?xml version="1.0" encoding="utf-8"?>
<p:tagLst xmlns:p="http://schemas.openxmlformats.org/presentationml/2006/main">
  <p:tag name="PA" val="v3.0.1"/>
</p:tagLst>
</file>

<file path=ppt/tags/tag77.xml><?xml version="1.0" encoding="utf-8"?>
<p:tagLst xmlns:p="http://schemas.openxmlformats.org/presentationml/2006/main">
  <p:tag name="PA" val="v3.0.1"/>
</p:tagLst>
</file>

<file path=ppt/tags/tag78.xml><?xml version="1.0" encoding="utf-8"?>
<p:tagLst xmlns:p="http://schemas.openxmlformats.org/presentationml/2006/main">
  <p:tag name="PA" val="v3.0.1"/>
</p:tagLst>
</file>

<file path=ppt/tags/tag79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PA" val="v3.0.1"/>
</p:tagLst>
</file>

<file path=ppt/tags/tag81.xml><?xml version="1.0" encoding="utf-8"?>
<p:tagLst xmlns:p="http://schemas.openxmlformats.org/presentationml/2006/main">
  <p:tag name="PA" val="v3.0.1"/>
</p:tagLst>
</file>

<file path=ppt/tags/tag82.xml><?xml version="1.0" encoding="utf-8"?>
<p:tagLst xmlns:p="http://schemas.openxmlformats.org/presentationml/2006/main">
  <p:tag name="PA" val="v3.0.1"/>
</p:tagLst>
</file>

<file path=ppt/tags/tag83.xml><?xml version="1.0" encoding="utf-8"?>
<p:tagLst xmlns:p="http://schemas.openxmlformats.org/presentationml/2006/main">
  <p:tag name="PA" val="v3.0.1"/>
</p:tagLst>
</file>

<file path=ppt/tags/tag84.xml><?xml version="1.0" encoding="utf-8"?>
<p:tagLst xmlns:p="http://schemas.openxmlformats.org/presentationml/2006/main">
  <p:tag name="PA" val="v3.0.1"/>
</p:tagLst>
</file>

<file path=ppt/tags/tag85.xml><?xml version="1.0" encoding="utf-8"?>
<p:tagLst xmlns:p="http://schemas.openxmlformats.org/presentationml/2006/main">
  <p:tag name="PA" val="v3.0.1"/>
</p:tagLst>
</file>

<file path=ppt/tags/tag86.xml><?xml version="1.0" encoding="utf-8"?>
<p:tagLst xmlns:p="http://schemas.openxmlformats.org/presentationml/2006/main">
  <p:tag name="PA" val="v3.0.1"/>
</p:tagLst>
</file>

<file path=ppt/tags/tag87.xml><?xml version="1.0" encoding="utf-8"?>
<p:tagLst xmlns:p="http://schemas.openxmlformats.org/presentationml/2006/main">
  <p:tag name="PA" val="v3.0.1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3298,&quot;width&quot;:16558}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UNIT_PLACING_PICTURE_USER_VIEWPORT" val="{&quot;height&quot;:3298,&quot;width&quot;:16558}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UNIT_PLACING_PICTURE_USER_VIEWPORT" val="{&quot;height&quot;:10800,&quot;width&quot;:4984}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WPS 演示</Application>
  <PresentationFormat>宽屏</PresentationFormat>
  <Paragraphs>167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Impact</vt:lpstr>
      <vt:lpstr>Gill Sans</vt:lpstr>
      <vt:lpstr>Arial Unicode MS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寇小仲</cp:lastModifiedBy>
  <cp:revision>200</cp:revision>
  <dcterms:created xsi:type="dcterms:W3CDTF">2019-06-19T02:08:00Z</dcterms:created>
  <dcterms:modified xsi:type="dcterms:W3CDTF">2021-12-10T01:33:19Z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550123C7B6914ED3A2326B7F202ED891</vt:lpwstr>
  </property>
</Properties>
</file>